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1"/>
  </p:notesMasterIdLst>
  <p:sldIdLst>
    <p:sldId id="256" r:id="rId2"/>
    <p:sldId id="311" r:id="rId3"/>
    <p:sldId id="308" r:id="rId4"/>
    <p:sldId id="309" r:id="rId5"/>
    <p:sldId id="260" r:id="rId6"/>
    <p:sldId id="261" r:id="rId7"/>
    <p:sldId id="281" r:id="rId8"/>
    <p:sldId id="278" r:id="rId9"/>
    <p:sldId id="279" r:id="rId10"/>
    <p:sldId id="288" r:id="rId11"/>
    <p:sldId id="264" r:id="rId12"/>
    <p:sldId id="299" r:id="rId13"/>
    <p:sldId id="300" r:id="rId14"/>
    <p:sldId id="303" r:id="rId15"/>
    <p:sldId id="315" r:id="rId16"/>
    <p:sldId id="304" r:id="rId17"/>
    <p:sldId id="301" r:id="rId18"/>
    <p:sldId id="313" r:id="rId19"/>
    <p:sldId id="292" r:id="rId20"/>
    <p:sldId id="298" r:id="rId21"/>
    <p:sldId id="297" r:id="rId22"/>
    <p:sldId id="296" r:id="rId23"/>
    <p:sldId id="295" r:id="rId24"/>
    <p:sldId id="293" r:id="rId25"/>
    <p:sldId id="302" r:id="rId26"/>
    <p:sldId id="305" r:id="rId27"/>
    <p:sldId id="307" r:id="rId28"/>
    <p:sldId id="280" r:id="rId29"/>
    <p:sldId id="30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00"/>
    <a:srgbClr val="800000"/>
    <a:srgbClr val="FF0000"/>
    <a:srgbClr val="CC0000"/>
    <a:srgbClr val="FF0066"/>
    <a:srgbClr val="13BF1B"/>
    <a:srgbClr val="990033"/>
    <a:srgbClr val="CC3300"/>
    <a:srgbClr val="FDFD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6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554B69-E34B-4A2D-9E1B-26583C9E18D6}" type="doc">
      <dgm:prSet loTypeId="urn:microsoft.com/office/officeart/2005/8/layout/equation1" loCatId="relationship" qsTypeId="urn:microsoft.com/office/officeart/2005/8/quickstyle/3d2" qsCatId="3D" csTypeId="urn:microsoft.com/office/officeart/2005/8/colors/colorful2" csCatId="colorful" phldr="1"/>
      <dgm:spPr/>
    </dgm:pt>
    <dgm:pt modelId="{E4F5CFF6-DF3A-4B34-8DD9-4DEC2F83C918}">
      <dgm:prSet phldrT="[Text]" custT="1"/>
      <dgm:spPr/>
      <dgm:t>
        <a:bodyPr/>
        <a:lstStyle/>
        <a:p>
          <a:r>
            <a:rPr lang="en-US" sz="6000" dirty="0" smtClean="0"/>
            <a:t>2H</a:t>
          </a:r>
          <a:r>
            <a:rPr lang="en-US" sz="2400" dirty="0" smtClean="0"/>
            <a:t>2</a:t>
          </a:r>
          <a:endParaRPr lang="en-US" sz="6000" dirty="0"/>
        </a:p>
      </dgm:t>
    </dgm:pt>
    <dgm:pt modelId="{B10CEE81-1ADF-4992-BF69-C9702F09AEB6}" type="parTrans" cxnId="{54747AC2-770D-434E-8DAF-D4B87BDAA491}">
      <dgm:prSet/>
      <dgm:spPr/>
      <dgm:t>
        <a:bodyPr/>
        <a:lstStyle/>
        <a:p>
          <a:endParaRPr lang="en-US"/>
        </a:p>
      </dgm:t>
    </dgm:pt>
    <dgm:pt modelId="{4FC3939C-20B6-4BD3-A399-1BD5AE63D7DA}" type="sibTrans" cxnId="{54747AC2-770D-434E-8DAF-D4B87BDAA491}">
      <dgm:prSet/>
      <dgm:spPr/>
      <dgm:t>
        <a:bodyPr/>
        <a:lstStyle/>
        <a:p>
          <a:endParaRPr lang="en-US"/>
        </a:p>
      </dgm:t>
    </dgm:pt>
    <dgm:pt modelId="{AC8DE221-B405-4387-A5C5-DC64E4ABAAC3}">
      <dgm:prSet phldrT="[Text]" custT="1"/>
      <dgm:spPr/>
      <dgm:t>
        <a:bodyPr/>
        <a:lstStyle/>
        <a:p>
          <a:r>
            <a:rPr lang="en-US" sz="6600" dirty="0" smtClean="0"/>
            <a:t>O</a:t>
          </a:r>
          <a:r>
            <a:rPr lang="en-US" sz="2000" dirty="0" smtClean="0"/>
            <a:t>2</a:t>
          </a:r>
          <a:endParaRPr lang="en-US" sz="6600" dirty="0"/>
        </a:p>
      </dgm:t>
    </dgm:pt>
    <dgm:pt modelId="{8D380D24-47B9-4E81-A071-3E4571CCB62B}" type="parTrans" cxnId="{01038C17-9FA5-4B65-8469-6CDD4CC4ED11}">
      <dgm:prSet/>
      <dgm:spPr/>
      <dgm:t>
        <a:bodyPr/>
        <a:lstStyle/>
        <a:p>
          <a:endParaRPr lang="en-US"/>
        </a:p>
      </dgm:t>
    </dgm:pt>
    <dgm:pt modelId="{4504F201-071A-45C6-8928-B2CA29D4C5B4}" type="sibTrans" cxnId="{01038C17-9FA5-4B65-8469-6CDD4CC4ED11}">
      <dgm:prSet/>
      <dgm:spPr/>
      <dgm:t>
        <a:bodyPr/>
        <a:lstStyle/>
        <a:p>
          <a:endParaRPr lang="en-US"/>
        </a:p>
      </dgm:t>
    </dgm:pt>
    <dgm:pt modelId="{48457A45-736E-442E-842C-B9D48D7185FA}">
      <dgm:prSet phldrT="[Text]" custT="1"/>
      <dgm:spPr/>
      <dgm:t>
        <a:bodyPr/>
        <a:lstStyle/>
        <a:p>
          <a:r>
            <a:rPr lang="en-US" sz="4800" dirty="0" smtClean="0"/>
            <a:t>2H</a:t>
          </a:r>
          <a:r>
            <a:rPr lang="en-US" sz="2800" dirty="0" smtClean="0"/>
            <a:t>2</a:t>
          </a:r>
          <a:r>
            <a:rPr lang="en-US" sz="6000" dirty="0" smtClean="0"/>
            <a:t>o</a:t>
          </a:r>
          <a:endParaRPr lang="en-US" sz="4800" dirty="0"/>
        </a:p>
      </dgm:t>
    </dgm:pt>
    <dgm:pt modelId="{5033AF07-A8AE-4A05-9EE1-E72E4EEB2025}" type="parTrans" cxnId="{9788D440-D6B3-4DD8-BF83-C82D3FD4DC37}">
      <dgm:prSet/>
      <dgm:spPr/>
      <dgm:t>
        <a:bodyPr/>
        <a:lstStyle/>
        <a:p>
          <a:endParaRPr lang="en-US"/>
        </a:p>
      </dgm:t>
    </dgm:pt>
    <dgm:pt modelId="{96B67897-8E64-4F1F-B5BD-CEC5EE30AFDB}" type="sibTrans" cxnId="{9788D440-D6B3-4DD8-BF83-C82D3FD4DC37}">
      <dgm:prSet/>
      <dgm:spPr/>
      <dgm:t>
        <a:bodyPr/>
        <a:lstStyle/>
        <a:p>
          <a:endParaRPr lang="en-US"/>
        </a:p>
      </dgm:t>
    </dgm:pt>
    <dgm:pt modelId="{5D5286B0-6C80-46F5-B284-67D7DDD529D7}" type="pres">
      <dgm:prSet presAssocID="{E5554B69-E34B-4A2D-9E1B-26583C9E18D6}" presName="linearFlow" presStyleCnt="0">
        <dgm:presLayoutVars>
          <dgm:dir/>
          <dgm:resizeHandles val="exact"/>
        </dgm:presLayoutVars>
      </dgm:prSet>
      <dgm:spPr/>
    </dgm:pt>
    <dgm:pt modelId="{E96A1F5C-C416-4735-86FB-5ECB4F9F8E59}" type="pres">
      <dgm:prSet presAssocID="{E4F5CFF6-DF3A-4B34-8DD9-4DEC2F83C918}" presName="node" presStyleLbl="node1" presStyleIdx="0" presStyleCnt="3" custScaleX="2410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B06155-1A5A-43F8-843E-91DF7C87C20D}" type="pres">
      <dgm:prSet presAssocID="{4FC3939C-20B6-4BD3-A399-1BD5AE63D7DA}" presName="spacerL" presStyleCnt="0"/>
      <dgm:spPr/>
    </dgm:pt>
    <dgm:pt modelId="{70C56E5E-9164-4D74-B1C5-748F01874C5B}" type="pres">
      <dgm:prSet presAssocID="{4FC3939C-20B6-4BD3-A399-1BD5AE63D7D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77EC071-9C97-4793-91EC-07762C7C316A}" type="pres">
      <dgm:prSet presAssocID="{4FC3939C-20B6-4BD3-A399-1BD5AE63D7DA}" presName="spacerR" presStyleCnt="0"/>
      <dgm:spPr/>
    </dgm:pt>
    <dgm:pt modelId="{4F52F8A4-067A-4EF1-AEAE-1D1FE193DC96}" type="pres">
      <dgm:prSet presAssocID="{AC8DE221-B405-4387-A5C5-DC64E4ABAAC3}" presName="node" presStyleLbl="node1" presStyleIdx="1" presStyleCnt="3" custScaleX="2720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1AEAD3-8252-4B4A-8D54-2133F1A8DA79}" type="pres">
      <dgm:prSet presAssocID="{4504F201-071A-45C6-8928-B2CA29D4C5B4}" presName="spacerL" presStyleCnt="0"/>
      <dgm:spPr/>
    </dgm:pt>
    <dgm:pt modelId="{20B28C02-F015-4AF8-B82A-0BA864491B39}" type="pres">
      <dgm:prSet presAssocID="{4504F201-071A-45C6-8928-B2CA29D4C5B4}" presName="sibTrans" presStyleLbl="sibTrans2D1" presStyleIdx="1" presStyleCnt="2"/>
      <dgm:spPr/>
      <dgm:t>
        <a:bodyPr/>
        <a:lstStyle/>
        <a:p>
          <a:endParaRPr lang="en-US"/>
        </a:p>
      </dgm:t>
    </dgm:pt>
    <dgm:pt modelId="{C32B8195-1627-4CC0-8A28-4D4207119A6D}" type="pres">
      <dgm:prSet presAssocID="{4504F201-071A-45C6-8928-B2CA29D4C5B4}" presName="spacerR" presStyleCnt="0"/>
      <dgm:spPr/>
    </dgm:pt>
    <dgm:pt modelId="{C0C1DE91-D87F-4079-AFE0-81DF871B49D4}" type="pres">
      <dgm:prSet presAssocID="{48457A45-736E-442E-842C-B9D48D7185FA}" presName="node" presStyleLbl="node1" presStyleIdx="2" presStyleCnt="3" custScaleX="2861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D7F344-B2EC-475F-A064-174CBEC897CB}" type="presOf" srcId="{E4F5CFF6-DF3A-4B34-8DD9-4DEC2F83C918}" destId="{E96A1F5C-C416-4735-86FB-5ECB4F9F8E59}" srcOrd="0" destOrd="0" presId="urn:microsoft.com/office/officeart/2005/8/layout/equation1"/>
    <dgm:cxn modelId="{D02310EF-9CAD-4815-94CE-8FB596C93B86}" type="presOf" srcId="{E5554B69-E34B-4A2D-9E1B-26583C9E18D6}" destId="{5D5286B0-6C80-46F5-B284-67D7DDD529D7}" srcOrd="0" destOrd="0" presId="urn:microsoft.com/office/officeart/2005/8/layout/equation1"/>
    <dgm:cxn modelId="{54747AC2-770D-434E-8DAF-D4B87BDAA491}" srcId="{E5554B69-E34B-4A2D-9E1B-26583C9E18D6}" destId="{E4F5CFF6-DF3A-4B34-8DD9-4DEC2F83C918}" srcOrd="0" destOrd="0" parTransId="{B10CEE81-1ADF-4992-BF69-C9702F09AEB6}" sibTransId="{4FC3939C-20B6-4BD3-A399-1BD5AE63D7DA}"/>
    <dgm:cxn modelId="{4A5E0125-D451-4AF0-8B70-B6D2B2185BAE}" type="presOf" srcId="{4504F201-071A-45C6-8928-B2CA29D4C5B4}" destId="{20B28C02-F015-4AF8-B82A-0BA864491B39}" srcOrd="0" destOrd="0" presId="urn:microsoft.com/office/officeart/2005/8/layout/equation1"/>
    <dgm:cxn modelId="{B5F490F8-684E-4333-B160-19491ECC2509}" type="presOf" srcId="{4FC3939C-20B6-4BD3-A399-1BD5AE63D7DA}" destId="{70C56E5E-9164-4D74-B1C5-748F01874C5B}" srcOrd="0" destOrd="0" presId="urn:microsoft.com/office/officeart/2005/8/layout/equation1"/>
    <dgm:cxn modelId="{01038C17-9FA5-4B65-8469-6CDD4CC4ED11}" srcId="{E5554B69-E34B-4A2D-9E1B-26583C9E18D6}" destId="{AC8DE221-B405-4387-A5C5-DC64E4ABAAC3}" srcOrd="1" destOrd="0" parTransId="{8D380D24-47B9-4E81-A071-3E4571CCB62B}" sibTransId="{4504F201-071A-45C6-8928-B2CA29D4C5B4}"/>
    <dgm:cxn modelId="{9B927703-A5F2-4DB8-8867-1D03DFE5B2AD}" type="presOf" srcId="{AC8DE221-B405-4387-A5C5-DC64E4ABAAC3}" destId="{4F52F8A4-067A-4EF1-AEAE-1D1FE193DC96}" srcOrd="0" destOrd="0" presId="urn:microsoft.com/office/officeart/2005/8/layout/equation1"/>
    <dgm:cxn modelId="{961A4D38-A85C-4CFD-B388-9E7CDD48C4E2}" type="presOf" srcId="{48457A45-736E-442E-842C-B9D48D7185FA}" destId="{C0C1DE91-D87F-4079-AFE0-81DF871B49D4}" srcOrd="0" destOrd="0" presId="urn:microsoft.com/office/officeart/2005/8/layout/equation1"/>
    <dgm:cxn modelId="{9788D440-D6B3-4DD8-BF83-C82D3FD4DC37}" srcId="{E5554B69-E34B-4A2D-9E1B-26583C9E18D6}" destId="{48457A45-736E-442E-842C-B9D48D7185FA}" srcOrd="2" destOrd="0" parTransId="{5033AF07-A8AE-4A05-9EE1-E72E4EEB2025}" sibTransId="{96B67897-8E64-4F1F-B5BD-CEC5EE30AFDB}"/>
    <dgm:cxn modelId="{7BCF0DA7-B3A1-4F74-B757-7ACB9376B0E4}" type="presParOf" srcId="{5D5286B0-6C80-46F5-B284-67D7DDD529D7}" destId="{E96A1F5C-C416-4735-86FB-5ECB4F9F8E59}" srcOrd="0" destOrd="0" presId="urn:microsoft.com/office/officeart/2005/8/layout/equation1"/>
    <dgm:cxn modelId="{3A145FF5-72CD-4B65-91A8-C4307924FA4C}" type="presParOf" srcId="{5D5286B0-6C80-46F5-B284-67D7DDD529D7}" destId="{7EB06155-1A5A-43F8-843E-91DF7C87C20D}" srcOrd="1" destOrd="0" presId="urn:microsoft.com/office/officeart/2005/8/layout/equation1"/>
    <dgm:cxn modelId="{437DB8BF-998D-41E1-8A0B-99C7347A4527}" type="presParOf" srcId="{5D5286B0-6C80-46F5-B284-67D7DDD529D7}" destId="{70C56E5E-9164-4D74-B1C5-748F01874C5B}" srcOrd="2" destOrd="0" presId="urn:microsoft.com/office/officeart/2005/8/layout/equation1"/>
    <dgm:cxn modelId="{22CCD0BC-8ED5-490C-A717-87147AD9F036}" type="presParOf" srcId="{5D5286B0-6C80-46F5-B284-67D7DDD529D7}" destId="{C77EC071-9C97-4793-91EC-07762C7C316A}" srcOrd="3" destOrd="0" presId="urn:microsoft.com/office/officeart/2005/8/layout/equation1"/>
    <dgm:cxn modelId="{93690047-074C-4C77-A3C7-8BBF3EE26AC5}" type="presParOf" srcId="{5D5286B0-6C80-46F5-B284-67D7DDD529D7}" destId="{4F52F8A4-067A-4EF1-AEAE-1D1FE193DC96}" srcOrd="4" destOrd="0" presId="urn:microsoft.com/office/officeart/2005/8/layout/equation1"/>
    <dgm:cxn modelId="{192F5C79-96DC-475C-8C36-0FC548490E8A}" type="presParOf" srcId="{5D5286B0-6C80-46F5-B284-67D7DDD529D7}" destId="{AC1AEAD3-8252-4B4A-8D54-2133F1A8DA79}" srcOrd="5" destOrd="0" presId="urn:microsoft.com/office/officeart/2005/8/layout/equation1"/>
    <dgm:cxn modelId="{EDC39074-192C-4E53-8E1B-5BE9A1165B83}" type="presParOf" srcId="{5D5286B0-6C80-46F5-B284-67D7DDD529D7}" destId="{20B28C02-F015-4AF8-B82A-0BA864491B39}" srcOrd="6" destOrd="0" presId="urn:microsoft.com/office/officeart/2005/8/layout/equation1"/>
    <dgm:cxn modelId="{29CCA9A7-BB4A-42CB-A4A5-C01D6E9FB48E}" type="presParOf" srcId="{5D5286B0-6C80-46F5-B284-67D7DDD529D7}" destId="{C32B8195-1627-4CC0-8A28-4D4207119A6D}" srcOrd="7" destOrd="0" presId="urn:microsoft.com/office/officeart/2005/8/layout/equation1"/>
    <dgm:cxn modelId="{BA7AFC10-7B7B-424C-8159-CA57E608DEA2}" type="presParOf" srcId="{5D5286B0-6C80-46F5-B284-67D7DDD529D7}" destId="{C0C1DE91-D87F-4079-AFE0-81DF871B49D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5347A1-0ADB-439D-8F48-728CD154C424}" type="doc">
      <dgm:prSet loTypeId="urn:microsoft.com/office/officeart/2005/8/layout/radial6" loCatId="cycle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A1A978-564C-4CE5-9A9D-51C50A2021C5}">
      <dgm:prSet phldrT="[Text]" custT="1"/>
      <dgm:spPr/>
      <dgm:t>
        <a:bodyPr/>
        <a:lstStyle/>
        <a:p>
          <a:r>
            <a:rPr lang="en-US" sz="2800" dirty="0" smtClean="0"/>
            <a:t>Source</a:t>
          </a:r>
        </a:p>
        <a:p>
          <a:r>
            <a:rPr lang="en-US" sz="2800" dirty="0" smtClean="0"/>
            <a:t>of water</a:t>
          </a:r>
          <a:endParaRPr lang="en-US" sz="2800" dirty="0"/>
        </a:p>
      </dgm:t>
    </dgm:pt>
    <dgm:pt modelId="{466CBF70-D05C-481D-A60D-2AE479565987}" type="parTrans" cxnId="{76D0B3C4-CD69-4449-8924-156C5E18B4AF}">
      <dgm:prSet/>
      <dgm:spPr/>
      <dgm:t>
        <a:bodyPr/>
        <a:lstStyle/>
        <a:p>
          <a:endParaRPr lang="en-US"/>
        </a:p>
      </dgm:t>
    </dgm:pt>
    <dgm:pt modelId="{3982A211-B516-4D8E-80D0-CB19FB878F14}" type="sibTrans" cxnId="{76D0B3C4-CD69-4449-8924-156C5E18B4AF}">
      <dgm:prSet/>
      <dgm:spPr/>
      <dgm:t>
        <a:bodyPr/>
        <a:lstStyle/>
        <a:p>
          <a:endParaRPr lang="en-US"/>
        </a:p>
      </dgm:t>
    </dgm:pt>
    <dgm:pt modelId="{B3B38B86-3680-4735-BA12-E27EF8810FA8}">
      <dgm:prSet phldrT="[Text]" custT="1"/>
      <dgm:spPr/>
      <dgm:t>
        <a:bodyPr/>
        <a:lstStyle/>
        <a:p>
          <a:r>
            <a:rPr lang="en-US" sz="1800" dirty="0" err="1" smtClean="0"/>
            <a:t>Fallse</a:t>
          </a:r>
          <a:endParaRPr lang="en-US" sz="1800" dirty="0"/>
        </a:p>
      </dgm:t>
    </dgm:pt>
    <dgm:pt modelId="{CA3D547F-AA05-4B37-98BF-5BA0793A066C}" type="parTrans" cxnId="{65A1A187-6C5E-4554-8D42-ECA9F62E5CEC}">
      <dgm:prSet/>
      <dgm:spPr/>
      <dgm:t>
        <a:bodyPr/>
        <a:lstStyle/>
        <a:p>
          <a:endParaRPr lang="en-US"/>
        </a:p>
      </dgm:t>
    </dgm:pt>
    <dgm:pt modelId="{5C69DA88-EBE7-4FE6-92B0-4CE9FA4A0B40}" type="sibTrans" cxnId="{65A1A187-6C5E-4554-8D42-ECA9F62E5CEC}">
      <dgm:prSet/>
      <dgm:spPr/>
      <dgm:t>
        <a:bodyPr/>
        <a:lstStyle/>
        <a:p>
          <a:endParaRPr lang="en-US"/>
        </a:p>
      </dgm:t>
    </dgm:pt>
    <dgm:pt modelId="{FCCDCAC4-BA5D-40C6-960F-9EB7C0C00341}">
      <dgm:prSet phldrT="[Text]" custT="1"/>
      <dgm:spPr/>
      <dgm:t>
        <a:bodyPr/>
        <a:lstStyle/>
        <a:p>
          <a:r>
            <a:rPr lang="en-US" sz="1800" dirty="0" smtClean="0"/>
            <a:t>Ocean</a:t>
          </a:r>
          <a:endParaRPr lang="en-US" sz="1800" dirty="0"/>
        </a:p>
      </dgm:t>
    </dgm:pt>
    <dgm:pt modelId="{27636B9B-3E8C-4B66-B1CC-3FC59DBA8C64}" type="parTrans" cxnId="{5BFD7310-C30D-4B0F-BD16-B5F65A334E53}">
      <dgm:prSet/>
      <dgm:spPr/>
      <dgm:t>
        <a:bodyPr/>
        <a:lstStyle/>
        <a:p>
          <a:endParaRPr lang="en-US"/>
        </a:p>
      </dgm:t>
    </dgm:pt>
    <dgm:pt modelId="{51992D61-0C20-411D-8635-D8268DBD560C}" type="sibTrans" cxnId="{5BFD7310-C30D-4B0F-BD16-B5F65A334E53}">
      <dgm:prSet/>
      <dgm:spPr/>
      <dgm:t>
        <a:bodyPr/>
        <a:lstStyle/>
        <a:p>
          <a:endParaRPr lang="en-US"/>
        </a:p>
      </dgm:t>
    </dgm:pt>
    <dgm:pt modelId="{FA7C5E71-D642-492E-ACD9-5F0772D3ABE0}">
      <dgm:prSet phldrT="[Text]"/>
      <dgm:spPr/>
      <dgm:t>
        <a:bodyPr/>
        <a:lstStyle/>
        <a:p>
          <a:r>
            <a:rPr lang="en-US" dirty="0" smtClean="0"/>
            <a:t>River</a:t>
          </a:r>
          <a:endParaRPr lang="en-US" dirty="0"/>
        </a:p>
      </dgm:t>
    </dgm:pt>
    <dgm:pt modelId="{85C16CFC-E5AE-4B6D-938A-1B1796B38B84}" type="parTrans" cxnId="{39AA219F-1F62-4059-85A5-1B2A50880CCF}">
      <dgm:prSet/>
      <dgm:spPr/>
      <dgm:t>
        <a:bodyPr/>
        <a:lstStyle/>
        <a:p>
          <a:endParaRPr lang="en-US"/>
        </a:p>
      </dgm:t>
    </dgm:pt>
    <dgm:pt modelId="{3E5FBEE0-106F-4615-B508-0D229069B78F}" type="sibTrans" cxnId="{39AA219F-1F62-4059-85A5-1B2A50880CCF}">
      <dgm:prSet/>
      <dgm:spPr/>
      <dgm:t>
        <a:bodyPr/>
        <a:lstStyle/>
        <a:p>
          <a:endParaRPr lang="en-US"/>
        </a:p>
      </dgm:t>
    </dgm:pt>
    <dgm:pt modelId="{657373C6-8D2C-4800-BB5C-B59B86F0818D}">
      <dgm:prSet phldrT="[Text]" custT="1"/>
      <dgm:spPr/>
      <dgm:t>
        <a:bodyPr/>
        <a:lstStyle/>
        <a:p>
          <a:r>
            <a:rPr lang="en-US" sz="2400" dirty="0" smtClean="0"/>
            <a:t>Rain</a:t>
          </a:r>
          <a:endParaRPr lang="en-US" sz="2400" dirty="0"/>
        </a:p>
      </dgm:t>
    </dgm:pt>
    <dgm:pt modelId="{8CCDDC63-5A6D-4FBD-A7C4-E67FF97EDF4C}" type="parTrans" cxnId="{0CC2CB38-1A84-4A3E-8467-34C51880F026}">
      <dgm:prSet/>
      <dgm:spPr/>
      <dgm:t>
        <a:bodyPr/>
        <a:lstStyle/>
        <a:p>
          <a:endParaRPr lang="en-US"/>
        </a:p>
      </dgm:t>
    </dgm:pt>
    <dgm:pt modelId="{108AA453-8156-4D35-8898-CF24D6745B7C}" type="sibTrans" cxnId="{0CC2CB38-1A84-4A3E-8467-34C51880F026}">
      <dgm:prSet/>
      <dgm:spPr/>
      <dgm:t>
        <a:bodyPr/>
        <a:lstStyle/>
        <a:p>
          <a:endParaRPr lang="en-US"/>
        </a:p>
      </dgm:t>
    </dgm:pt>
    <dgm:pt modelId="{0422E800-C943-4C4E-BDDE-6FB864AB6EB9}" type="pres">
      <dgm:prSet presAssocID="{3E5347A1-0ADB-439D-8F48-728CD154C42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9EB61C-A184-4163-B329-F7FFBB3768CD}" type="pres">
      <dgm:prSet presAssocID="{A2A1A978-564C-4CE5-9A9D-51C50A2021C5}" presName="centerShape" presStyleLbl="node0" presStyleIdx="0" presStyleCnt="1" custScaleX="137663"/>
      <dgm:spPr/>
      <dgm:t>
        <a:bodyPr/>
        <a:lstStyle/>
        <a:p>
          <a:endParaRPr lang="en-US"/>
        </a:p>
      </dgm:t>
    </dgm:pt>
    <dgm:pt modelId="{097DD46C-BDF9-454B-988B-8B7B25C4999F}" type="pres">
      <dgm:prSet presAssocID="{B3B38B86-3680-4735-BA12-E27EF8810FA8}" presName="node" presStyleLbl="node1" presStyleIdx="0" presStyleCnt="4" custScaleY="714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2B38A5-103E-423F-878B-0BF4DCA95D3A}" type="pres">
      <dgm:prSet presAssocID="{B3B38B86-3680-4735-BA12-E27EF8810FA8}" presName="dummy" presStyleCnt="0"/>
      <dgm:spPr/>
    </dgm:pt>
    <dgm:pt modelId="{EC332A86-EF52-43CA-B595-BCFC80A626A8}" type="pres">
      <dgm:prSet presAssocID="{5C69DA88-EBE7-4FE6-92B0-4CE9FA4A0B40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B4941A1-E79F-4B35-8B90-90D8BF72BA84}" type="pres">
      <dgm:prSet presAssocID="{FCCDCAC4-BA5D-40C6-960F-9EB7C0C00341}" presName="node" presStyleLbl="node1" presStyleIdx="1" presStyleCnt="4" custScaleY="793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4B0C18-E55D-485C-A7D4-F372BB2884B9}" type="pres">
      <dgm:prSet presAssocID="{FCCDCAC4-BA5D-40C6-960F-9EB7C0C00341}" presName="dummy" presStyleCnt="0"/>
      <dgm:spPr/>
    </dgm:pt>
    <dgm:pt modelId="{228C2031-37DF-4E59-A77D-85A591A6938F}" type="pres">
      <dgm:prSet presAssocID="{51992D61-0C20-411D-8635-D8268DBD560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57F1C28E-BC8B-4C15-9C17-60F03D836508}" type="pres">
      <dgm:prSet presAssocID="{FA7C5E71-D642-492E-ACD9-5F0772D3ABE0}" presName="node" presStyleLbl="node1" presStyleIdx="2" presStyleCnt="4" custScaleY="729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0836D9-1B50-4787-9198-C03C786A2B25}" type="pres">
      <dgm:prSet presAssocID="{FA7C5E71-D642-492E-ACD9-5F0772D3ABE0}" presName="dummy" presStyleCnt="0"/>
      <dgm:spPr/>
    </dgm:pt>
    <dgm:pt modelId="{C3E9C320-5B6B-4E65-A0D5-99FF340CCE7A}" type="pres">
      <dgm:prSet presAssocID="{3E5FBEE0-106F-4615-B508-0D229069B78F}" presName="sibTrans" presStyleLbl="sibTrans2D1" presStyleIdx="2" presStyleCnt="4" custLinFactNeighborX="1963" custLinFactNeighborY="5124"/>
      <dgm:spPr/>
      <dgm:t>
        <a:bodyPr/>
        <a:lstStyle/>
        <a:p>
          <a:endParaRPr lang="en-US"/>
        </a:p>
      </dgm:t>
    </dgm:pt>
    <dgm:pt modelId="{B2D15403-1EA5-4F2E-9AE4-83CD92526788}" type="pres">
      <dgm:prSet presAssocID="{657373C6-8D2C-4800-BB5C-B59B86F0818D}" presName="node" presStyleLbl="node1" presStyleIdx="3" presStyleCnt="4" custScaleX="100549" custScaleY="756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52145-C3FD-4A60-90EC-0A6196D79495}" type="pres">
      <dgm:prSet presAssocID="{657373C6-8D2C-4800-BB5C-B59B86F0818D}" presName="dummy" presStyleCnt="0"/>
      <dgm:spPr/>
    </dgm:pt>
    <dgm:pt modelId="{CDE04553-B88B-4BD9-A504-3F59B48A63B4}" type="pres">
      <dgm:prSet presAssocID="{108AA453-8156-4D35-8898-CF24D6745B7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1CC76BEE-EAFC-4B2E-949C-C2B3FC727F3D}" type="presOf" srcId="{FA7C5E71-D642-492E-ACD9-5F0772D3ABE0}" destId="{57F1C28E-BC8B-4C15-9C17-60F03D836508}" srcOrd="0" destOrd="0" presId="urn:microsoft.com/office/officeart/2005/8/layout/radial6"/>
    <dgm:cxn modelId="{4902FA16-2DF8-4DB3-9492-FD047E42FBE4}" type="presOf" srcId="{A2A1A978-564C-4CE5-9A9D-51C50A2021C5}" destId="{269EB61C-A184-4163-B329-F7FFBB3768CD}" srcOrd="0" destOrd="0" presId="urn:microsoft.com/office/officeart/2005/8/layout/radial6"/>
    <dgm:cxn modelId="{0C92E334-68C9-4474-8726-15B1CFA96A13}" type="presOf" srcId="{3E5347A1-0ADB-439D-8F48-728CD154C424}" destId="{0422E800-C943-4C4E-BDDE-6FB864AB6EB9}" srcOrd="0" destOrd="0" presId="urn:microsoft.com/office/officeart/2005/8/layout/radial6"/>
    <dgm:cxn modelId="{E86A92F2-B248-4470-A6BE-733CCC134110}" type="presOf" srcId="{657373C6-8D2C-4800-BB5C-B59B86F0818D}" destId="{B2D15403-1EA5-4F2E-9AE4-83CD92526788}" srcOrd="0" destOrd="0" presId="urn:microsoft.com/office/officeart/2005/8/layout/radial6"/>
    <dgm:cxn modelId="{65A1A187-6C5E-4554-8D42-ECA9F62E5CEC}" srcId="{A2A1A978-564C-4CE5-9A9D-51C50A2021C5}" destId="{B3B38B86-3680-4735-BA12-E27EF8810FA8}" srcOrd="0" destOrd="0" parTransId="{CA3D547F-AA05-4B37-98BF-5BA0793A066C}" sibTransId="{5C69DA88-EBE7-4FE6-92B0-4CE9FA4A0B40}"/>
    <dgm:cxn modelId="{FA12A802-ED55-459A-85FC-02A091AF7CA0}" type="presOf" srcId="{FCCDCAC4-BA5D-40C6-960F-9EB7C0C00341}" destId="{0B4941A1-E79F-4B35-8B90-90D8BF72BA84}" srcOrd="0" destOrd="0" presId="urn:microsoft.com/office/officeart/2005/8/layout/radial6"/>
    <dgm:cxn modelId="{5BFD7310-C30D-4B0F-BD16-B5F65A334E53}" srcId="{A2A1A978-564C-4CE5-9A9D-51C50A2021C5}" destId="{FCCDCAC4-BA5D-40C6-960F-9EB7C0C00341}" srcOrd="1" destOrd="0" parTransId="{27636B9B-3E8C-4B66-B1CC-3FC59DBA8C64}" sibTransId="{51992D61-0C20-411D-8635-D8268DBD560C}"/>
    <dgm:cxn modelId="{C5802F30-19B0-417C-8595-98A5C2317562}" type="presOf" srcId="{5C69DA88-EBE7-4FE6-92B0-4CE9FA4A0B40}" destId="{EC332A86-EF52-43CA-B595-BCFC80A626A8}" srcOrd="0" destOrd="0" presId="urn:microsoft.com/office/officeart/2005/8/layout/radial6"/>
    <dgm:cxn modelId="{39AA219F-1F62-4059-85A5-1B2A50880CCF}" srcId="{A2A1A978-564C-4CE5-9A9D-51C50A2021C5}" destId="{FA7C5E71-D642-492E-ACD9-5F0772D3ABE0}" srcOrd="2" destOrd="0" parTransId="{85C16CFC-E5AE-4B6D-938A-1B1796B38B84}" sibTransId="{3E5FBEE0-106F-4615-B508-0D229069B78F}"/>
    <dgm:cxn modelId="{5ED9C3CF-C928-45EE-8127-4F31BC205E72}" type="presOf" srcId="{51992D61-0C20-411D-8635-D8268DBD560C}" destId="{228C2031-37DF-4E59-A77D-85A591A6938F}" srcOrd="0" destOrd="0" presId="urn:microsoft.com/office/officeart/2005/8/layout/radial6"/>
    <dgm:cxn modelId="{EC129D49-72F8-44A5-8D1B-11BE0C80ADBD}" type="presOf" srcId="{108AA453-8156-4D35-8898-CF24D6745B7C}" destId="{CDE04553-B88B-4BD9-A504-3F59B48A63B4}" srcOrd="0" destOrd="0" presId="urn:microsoft.com/office/officeart/2005/8/layout/radial6"/>
    <dgm:cxn modelId="{76D0B3C4-CD69-4449-8924-156C5E18B4AF}" srcId="{3E5347A1-0ADB-439D-8F48-728CD154C424}" destId="{A2A1A978-564C-4CE5-9A9D-51C50A2021C5}" srcOrd="0" destOrd="0" parTransId="{466CBF70-D05C-481D-A60D-2AE479565987}" sibTransId="{3982A211-B516-4D8E-80D0-CB19FB878F14}"/>
    <dgm:cxn modelId="{B8FADA69-A427-4038-AF24-2CD6CA49337B}" type="presOf" srcId="{3E5FBEE0-106F-4615-B508-0D229069B78F}" destId="{C3E9C320-5B6B-4E65-A0D5-99FF340CCE7A}" srcOrd="0" destOrd="0" presId="urn:microsoft.com/office/officeart/2005/8/layout/radial6"/>
    <dgm:cxn modelId="{161F3FE0-5323-4F90-8048-D56EDD9A2F68}" type="presOf" srcId="{B3B38B86-3680-4735-BA12-E27EF8810FA8}" destId="{097DD46C-BDF9-454B-988B-8B7B25C4999F}" srcOrd="0" destOrd="0" presId="urn:microsoft.com/office/officeart/2005/8/layout/radial6"/>
    <dgm:cxn modelId="{0CC2CB38-1A84-4A3E-8467-34C51880F026}" srcId="{A2A1A978-564C-4CE5-9A9D-51C50A2021C5}" destId="{657373C6-8D2C-4800-BB5C-B59B86F0818D}" srcOrd="3" destOrd="0" parTransId="{8CCDDC63-5A6D-4FBD-A7C4-E67FF97EDF4C}" sibTransId="{108AA453-8156-4D35-8898-CF24D6745B7C}"/>
    <dgm:cxn modelId="{9EFD9AF4-1DE8-4D5D-92A9-BB5E7A3B5933}" type="presParOf" srcId="{0422E800-C943-4C4E-BDDE-6FB864AB6EB9}" destId="{269EB61C-A184-4163-B329-F7FFBB3768CD}" srcOrd="0" destOrd="0" presId="urn:microsoft.com/office/officeart/2005/8/layout/radial6"/>
    <dgm:cxn modelId="{291DF144-0847-4F74-A568-845CD5668FB4}" type="presParOf" srcId="{0422E800-C943-4C4E-BDDE-6FB864AB6EB9}" destId="{097DD46C-BDF9-454B-988B-8B7B25C4999F}" srcOrd="1" destOrd="0" presId="urn:microsoft.com/office/officeart/2005/8/layout/radial6"/>
    <dgm:cxn modelId="{9CEA0F53-DD81-4DF7-B8F8-8039422732D4}" type="presParOf" srcId="{0422E800-C943-4C4E-BDDE-6FB864AB6EB9}" destId="{632B38A5-103E-423F-878B-0BF4DCA95D3A}" srcOrd="2" destOrd="0" presId="urn:microsoft.com/office/officeart/2005/8/layout/radial6"/>
    <dgm:cxn modelId="{FF13060F-028C-4490-AFD3-E05DA467AA1E}" type="presParOf" srcId="{0422E800-C943-4C4E-BDDE-6FB864AB6EB9}" destId="{EC332A86-EF52-43CA-B595-BCFC80A626A8}" srcOrd="3" destOrd="0" presId="urn:microsoft.com/office/officeart/2005/8/layout/radial6"/>
    <dgm:cxn modelId="{E0280661-F758-409E-BFEA-E64793E01761}" type="presParOf" srcId="{0422E800-C943-4C4E-BDDE-6FB864AB6EB9}" destId="{0B4941A1-E79F-4B35-8B90-90D8BF72BA84}" srcOrd="4" destOrd="0" presId="urn:microsoft.com/office/officeart/2005/8/layout/radial6"/>
    <dgm:cxn modelId="{5E8411BD-5B1E-45F9-A6ED-F9FD9B2C53CC}" type="presParOf" srcId="{0422E800-C943-4C4E-BDDE-6FB864AB6EB9}" destId="{B14B0C18-E55D-485C-A7D4-F372BB2884B9}" srcOrd="5" destOrd="0" presId="urn:microsoft.com/office/officeart/2005/8/layout/radial6"/>
    <dgm:cxn modelId="{41429528-0FA7-42E7-B36F-9A9E914F272A}" type="presParOf" srcId="{0422E800-C943-4C4E-BDDE-6FB864AB6EB9}" destId="{228C2031-37DF-4E59-A77D-85A591A6938F}" srcOrd="6" destOrd="0" presId="urn:microsoft.com/office/officeart/2005/8/layout/radial6"/>
    <dgm:cxn modelId="{5C2E18DB-368C-46D3-A17F-83244AC6C512}" type="presParOf" srcId="{0422E800-C943-4C4E-BDDE-6FB864AB6EB9}" destId="{57F1C28E-BC8B-4C15-9C17-60F03D836508}" srcOrd="7" destOrd="0" presId="urn:microsoft.com/office/officeart/2005/8/layout/radial6"/>
    <dgm:cxn modelId="{D530818C-EEBD-41A3-B7C7-B92BA0B7338C}" type="presParOf" srcId="{0422E800-C943-4C4E-BDDE-6FB864AB6EB9}" destId="{2C0836D9-1B50-4787-9198-C03C786A2B25}" srcOrd="8" destOrd="0" presId="urn:microsoft.com/office/officeart/2005/8/layout/radial6"/>
    <dgm:cxn modelId="{85201F4A-A9AF-4F45-9B1D-3F4966830360}" type="presParOf" srcId="{0422E800-C943-4C4E-BDDE-6FB864AB6EB9}" destId="{C3E9C320-5B6B-4E65-A0D5-99FF340CCE7A}" srcOrd="9" destOrd="0" presId="urn:microsoft.com/office/officeart/2005/8/layout/radial6"/>
    <dgm:cxn modelId="{5BD605C6-30DC-4931-84EB-D5E14B4CE2EE}" type="presParOf" srcId="{0422E800-C943-4C4E-BDDE-6FB864AB6EB9}" destId="{B2D15403-1EA5-4F2E-9AE4-83CD92526788}" srcOrd="10" destOrd="0" presId="urn:microsoft.com/office/officeart/2005/8/layout/radial6"/>
    <dgm:cxn modelId="{2E56E4E3-B39B-490D-87A2-9C9BF039765A}" type="presParOf" srcId="{0422E800-C943-4C4E-BDDE-6FB864AB6EB9}" destId="{9F352145-C3FD-4A60-90EC-0A6196D79495}" srcOrd="11" destOrd="0" presId="urn:microsoft.com/office/officeart/2005/8/layout/radial6"/>
    <dgm:cxn modelId="{452439D8-6787-4679-9219-83A5E813EBF4}" type="presParOf" srcId="{0422E800-C943-4C4E-BDDE-6FB864AB6EB9}" destId="{CDE04553-B88B-4BD9-A504-3F59B48A63B4}" srcOrd="12" destOrd="0" presId="urn:microsoft.com/office/officeart/2005/8/layout/radial6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373950-7D09-4C5C-8B6A-3B718AEBFD01}" type="doc">
      <dgm:prSet loTypeId="urn:microsoft.com/office/officeart/2005/8/layout/radial5" loCatId="cycle" qsTypeId="urn:microsoft.com/office/officeart/2005/8/quickstyle/3d8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4500322-A00B-416F-8ADF-703AC54C7325}">
      <dgm:prSet phldrT="[Text]" custT="1"/>
      <dgm:spPr/>
      <dgm:t>
        <a:bodyPr/>
        <a:lstStyle/>
        <a:p>
          <a:r>
            <a:rPr lang="en-US" sz="1800" dirty="0" smtClean="0">
              <a:solidFill>
                <a:srgbClr val="CC0000"/>
              </a:solidFill>
            </a:rPr>
            <a:t>Forms of water</a:t>
          </a:r>
        </a:p>
        <a:p>
          <a:endParaRPr lang="en-US" sz="1000" dirty="0"/>
        </a:p>
      </dgm:t>
    </dgm:pt>
    <dgm:pt modelId="{0E14DAFA-8A6F-428B-B655-D8C9EB41556E}" type="parTrans" cxnId="{2FA3C9AC-9424-4AF2-9CA3-EC96B2EBED03}">
      <dgm:prSet/>
      <dgm:spPr/>
      <dgm:t>
        <a:bodyPr/>
        <a:lstStyle/>
        <a:p>
          <a:endParaRPr lang="en-US"/>
        </a:p>
      </dgm:t>
    </dgm:pt>
    <dgm:pt modelId="{8EAC1794-1099-4350-915D-60E48D5B4887}" type="sibTrans" cxnId="{2FA3C9AC-9424-4AF2-9CA3-EC96B2EBED03}">
      <dgm:prSet/>
      <dgm:spPr/>
      <dgm:t>
        <a:bodyPr/>
        <a:lstStyle/>
        <a:p>
          <a:endParaRPr lang="en-US"/>
        </a:p>
      </dgm:t>
    </dgm:pt>
    <dgm:pt modelId="{6F3D1B0B-F9D8-4887-9B59-6082C7090346}">
      <dgm:prSet phldrT="[Text]"/>
      <dgm:spPr/>
      <dgm:t>
        <a:bodyPr/>
        <a:lstStyle/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  <a:p>
          <a:endParaRPr lang="en-US" dirty="0"/>
        </a:p>
      </dgm:t>
    </dgm:pt>
    <dgm:pt modelId="{B6680391-928E-4414-BE3E-887B94F8819B}" type="parTrans" cxnId="{AFF5CDF6-E8B7-465F-AA42-7C391E162D4F}">
      <dgm:prSet/>
      <dgm:spPr/>
      <dgm:t>
        <a:bodyPr/>
        <a:lstStyle/>
        <a:p>
          <a:endParaRPr lang="en-US"/>
        </a:p>
      </dgm:t>
    </dgm:pt>
    <dgm:pt modelId="{3CEF5284-9A5B-4B50-AD62-09734B00FB8E}" type="sibTrans" cxnId="{AFF5CDF6-E8B7-465F-AA42-7C391E162D4F}">
      <dgm:prSet/>
      <dgm:spPr/>
      <dgm:t>
        <a:bodyPr/>
        <a:lstStyle/>
        <a:p>
          <a:endParaRPr lang="en-US"/>
        </a:p>
      </dgm:t>
    </dgm:pt>
    <dgm:pt modelId="{6391C4D1-9B42-4888-8B4D-8C2ED9E56D42}">
      <dgm:prSet phldrT="[Text]"/>
      <dgm:spPr/>
      <dgm:t>
        <a:bodyPr/>
        <a:lstStyle/>
        <a:p>
          <a:r>
            <a:rPr lang="en-US" dirty="0" smtClean="0"/>
            <a:t>.</a:t>
          </a:r>
          <a:endParaRPr lang="en-US" dirty="0"/>
        </a:p>
      </dgm:t>
    </dgm:pt>
    <dgm:pt modelId="{3CB0A0B4-B6B3-42D0-9D8C-85A20D4A1EC4}" type="parTrans" cxnId="{14E904E7-AEE8-4F27-B0E4-24F5717A8860}">
      <dgm:prSet/>
      <dgm:spPr/>
      <dgm:t>
        <a:bodyPr/>
        <a:lstStyle/>
        <a:p>
          <a:endParaRPr lang="en-US"/>
        </a:p>
      </dgm:t>
    </dgm:pt>
    <dgm:pt modelId="{41D46052-0553-4A22-9459-E7345BF70FEB}" type="sibTrans" cxnId="{14E904E7-AEE8-4F27-B0E4-24F5717A8860}">
      <dgm:prSet/>
      <dgm:spPr/>
      <dgm:t>
        <a:bodyPr/>
        <a:lstStyle/>
        <a:p>
          <a:endParaRPr lang="en-US"/>
        </a:p>
      </dgm:t>
    </dgm:pt>
    <dgm:pt modelId="{DCFA0C2D-1F02-464B-A86E-192C764767E7}">
      <dgm:prSet phldrT="[Text]"/>
      <dgm:spPr/>
      <dgm:t>
        <a:bodyPr/>
        <a:lstStyle/>
        <a:p>
          <a:r>
            <a:rPr lang="en-US" dirty="0" smtClean="0"/>
            <a:t>.</a:t>
          </a:r>
          <a:endParaRPr lang="en-US" dirty="0"/>
        </a:p>
      </dgm:t>
    </dgm:pt>
    <dgm:pt modelId="{78E97719-1F69-470F-B4E9-FF05A8C66F19}" type="parTrans" cxnId="{B7331A5E-7AB1-428E-8D2A-058FE5907152}">
      <dgm:prSet/>
      <dgm:spPr/>
      <dgm:t>
        <a:bodyPr/>
        <a:lstStyle/>
        <a:p>
          <a:endParaRPr lang="en-US"/>
        </a:p>
      </dgm:t>
    </dgm:pt>
    <dgm:pt modelId="{5C096FAA-2837-427A-84E3-ED8D2C63580F}" type="sibTrans" cxnId="{B7331A5E-7AB1-428E-8D2A-058FE5907152}">
      <dgm:prSet/>
      <dgm:spPr/>
      <dgm:t>
        <a:bodyPr/>
        <a:lstStyle/>
        <a:p>
          <a:endParaRPr lang="en-US"/>
        </a:p>
      </dgm:t>
    </dgm:pt>
    <dgm:pt modelId="{1825F393-2F5E-4FF8-A298-439B89E4D125}">
      <dgm:prSet phldrT="[Text]"/>
      <dgm:spPr/>
      <dgm:t>
        <a:bodyPr/>
        <a:lstStyle/>
        <a:p>
          <a:r>
            <a:rPr lang="en-US" dirty="0" smtClean="0"/>
            <a:t>.</a:t>
          </a:r>
          <a:endParaRPr lang="en-US" dirty="0"/>
        </a:p>
      </dgm:t>
    </dgm:pt>
    <dgm:pt modelId="{44AADD24-7F80-4661-BDEC-CB912B40408F}" type="parTrans" cxnId="{BDC98382-E726-4F8F-9E55-7FEEF9B37003}">
      <dgm:prSet/>
      <dgm:spPr/>
      <dgm:t>
        <a:bodyPr/>
        <a:lstStyle/>
        <a:p>
          <a:endParaRPr lang="en-US"/>
        </a:p>
      </dgm:t>
    </dgm:pt>
    <dgm:pt modelId="{B684703E-2979-4D28-B618-22920F7D0F2B}" type="sibTrans" cxnId="{BDC98382-E726-4F8F-9E55-7FEEF9B37003}">
      <dgm:prSet/>
      <dgm:spPr/>
      <dgm:t>
        <a:bodyPr/>
        <a:lstStyle/>
        <a:p>
          <a:endParaRPr lang="en-US"/>
        </a:p>
      </dgm:t>
    </dgm:pt>
    <dgm:pt modelId="{B7474884-676E-4DC2-B140-57CBE41B059F}" type="pres">
      <dgm:prSet presAssocID="{21373950-7D09-4C5C-8B6A-3B718AEBFD0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A3A7F8-720B-45B5-A422-23939E8A9DAC}" type="pres">
      <dgm:prSet presAssocID="{04500322-A00B-416F-8ADF-703AC54C7325}" presName="centerShape" presStyleLbl="node0" presStyleIdx="0" presStyleCnt="1" custLinFactNeighborX="-2320" custLinFactNeighborY="2990"/>
      <dgm:spPr/>
      <dgm:t>
        <a:bodyPr/>
        <a:lstStyle/>
        <a:p>
          <a:endParaRPr lang="en-US"/>
        </a:p>
      </dgm:t>
    </dgm:pt>
    <dgm:pt modelId="{927B5B58-0A16-4AAF-AC8B-A9199BAEE473}" type="pres">
      <dgm:prSet presAssocID="{B6680391-928E-4414-BE3E-887B94F8819B}" presName="parTrans" presStyleLbl="sibTrans2D1" presStyleIdx="0" presStyleCnt="4"/>
      <dgm:spPr/>
      <dgm:t>
        <a:bodyPr/>
        <a:lstStyle/>
        <a:p>
          <a:endParaRPr lang="en-US"/>
        </a:p>
      </dgm:t>
    </dgm:pt>
    <dgm:pt modelId="{4A20E77A-FE16-41BD-BB92-CCD1C2E3EBA9}" type="pres">
      <dgm:prSet presAssocID="{B6680391-928E-4414-BE3E-887B94F8819B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C03D9C31-F296-4EE1-9FD5-24C292DFB9A0}" type="pres">
      <dgm:prSet presAssocID="{6F3D1B0B-F9D8-4887-9B59-6082C7090346}" presName="node" presStyleLbl="node1" presStyleIdx="0" presStyleCnt="4" custRadScaleRad="108724" custRadScaleInc="-4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8EDB39-6322-4285-A2D5-181F4242EB3D}" type="pres">
      <dgm:prSet presAssocID="{3CB0A0B4-B6B3-42D0-9D8C-85A20D4A1EC4}" presName="parTrans" presStyleLbl="sibTrans2D1" presStyleIdx="1" presStyleCnt="4"/>
      <dgm:spPr/>
      <dgm:t>
        <a:bodyPr/>
        <a:lstStyle/>
        <a:p>
          <a:endParaRPr lang="en-US"/>
        </a:p>
      </dgm:t>
    </dgm:pt>
    <dgm:pt modelId="{DDD7DBE9-410D-4056-804C-CAEB68D2A80C}" type="pres">
      <dgm:prSet presAssocID="{3CB0A0B4-B6B3-42D0-9D8C-85A20D4A1EC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B2F3E475-52AB-4542-880B-9F224718228B}" type="pres">
      <dgm:prSet presAssocID="{6391C4D1-9B42-4888-8B4D-8C2ED9E56D42}" presName="node" presStyleLbl="node1" presStyleIdx="1" presStyleCnt="4" custRadScaleRad="110091" custRadScaleInc="-2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45F330-B8CA-4DD1-A800-F452DBC0E167}" type="pres">
      <dgm:prSet presAssocID="{78E97719-1F69-470F-B4E9-FF05A8C66F19}" presName="parTrans" presStyleLbl="sibTrans2D1" presStyleIdx="2" presStyleCnt="4"/>
      <dgm:spPr/>
      <dgm:t>
        <a:bodyPr/>
        <a:lstStyle/>
        <a:p>
          <a:endParaRPr lang="en-US"/>
        </a:p>
      </dgm:t>
    </dgm:pt>
    <dgm:pt modelId="{CBB5EBD2-BF98-457E-810A-ED0EC8084629}" type="pres">
      <dgm:prSet presAssocID="{78E97719-1F69-470F-B4E9-FF05A8C66F19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3CD48834-833B-4F42-BA76-568F8C69AFCF}" type="pres">
      <dgm:prSet presAssocID="{DCFA0C2D-1F02-464B-A86E-192C764767E7}" presName="node" presStyleLbl="node1" presStyleIdx="2" presStyleCnt="4" custRadScaleRad="95194" custRadScaleInc="5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7B0841-CD5A-4DAA-8860-3C6609172F89}" type="pres">
      <dgm:prSet presAssocID="{44AADD24-7F80-4661-BDEC-CB912B40408F}" presName="parTrans" presStyleLbl="sibTrans2D1" presStyleIdx="3" presStyleCnt="4"/>
      <dgm:spPr/>
      <dgm:t>
        <a:bodyPr/>
        <a:lstStyle/>
        <a:p>
          <a:endParaRPr lang="en-US"/>
        </a:p>
      </dgm:t>
    </dgm:pt>
    <dgm:pt modelId="{FF3B4F55-9A2C-40E9-B915-B5F8C75CB361}" type="pres">
      <dgm:prSet presAssocID="{44AADD24-7F80-4661-BDEC-CB912B40408F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783631E5-4170-45E7-8B13-74398AAAC0B7}" type="pres">
      <dgm:prSet presAssocID="{1825F393-2F5E-4FF8-A298-439B89E4D125}" presName="node" presStyleLbl="node1" presStyleIdx="3" presStyleCnt="4" custRadScaleRad="123618" custRadScaleInc="25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E6418F-60D7-4E6F-9C23-4017D1168484}" type="presOf" srcId="{DCFA0C2D-1F02-464B-A86E-192C764767E7}" destId="{3CD48834-833B-4F42-BA76-568F8C69AFCF}" srcOrd="0" destOrd="0" presId="urn:microsoft.com/office/officeart/2005/8/layout/radial5"/>
    <dgm:cxn modelId="{69D1E139-59DB-4B2F-88FB-39B09E07BDAA}" type="presOf" srcId="{3CB0A0B4-B6B3-42D0-9D8C-85A20D4A1EC4}" destId="{018EDB39-6322-4285-A2D5-181F4242EB3D}" srcOrd="0" destOrd="0" presId="urn:microsoft.com/office/officeart/2005/8/layout/radial5"/>
    <dgm:cxn modelId="{CA1C3FBA-2FC6-4CE1-901A-181F65928238}" type="presOf" srcId="{78E97719-1F69-470F-B4E9-FF05A8C66F19}" destId="{CBB5EBD2-BF98-457E-810A-ED0EC8084629}" srcOrd="1" destOrd="0" presId="urn:microsoft.com/office/officeart/2005/8/layout/radial5"/>
    <dgm:cxn modelId="{E25F902A-4986-4890-8DEB-54440A4728D6}" type="presOf" srcId="{44AADD24-7F80-4661-BDEC-CB912B40408F}" destId="{FF3B4F55-9A2C-40E9-B915-B5F8C75CB361}" srcOrd="1" destOrd="0" presId="urn:microsoft.com/office/officeart/2005/8/layout/radial5"/>
    <dgm:cxn modelId="{BDC98382-E726-4F8F-9E55-7FEEF9B37003}" srcId="{04500322-A00B-416F-8ADF-703AC54C7325}" destId="{1825F393-2F5E-4FF8-A298-439B89E4D125}" srcOrd="3" destOrd="0" parTransId="{44AADD24-7F80-4661-BDEC-CB912B40408F}" sibTransId="{B684703E-2979-4D28-B618-22920F7D0F2B}"/>
    <dgm:cxn modelId="{2FA3C9AC-9424-4AF2-9CA3-EC96B2EBED03}" srcId="{21373950-7D09-4C5C-8B6A-3B718AEBFD01}" destId="{04500322-A00B-416F-8ADF-703AC54C7325}" srcOrd="0" destOrd="0" parTransId="{0E14DAFA-8A6F-428B-B655-D8C9EB41556E}" sibTransId="{8EAC1794-1099-4350-915D-60E48D5B4887}"/>
    <dgm:cxn modelId="{6A80BBF9-F9F4-4DA5-92CC-F04A52856172}" type="presOf" srcId="{04500322-A00B-416F-8ADF-703AC54C7325}" destId="{C2A3A7F8-720B-45B5-A422-23939E8A9DAC}" srcOrd="0" destOrd="0" presId="urn:microsoft.com/office/officeart/2005/8/layout/radial5"/>
    <dgm:cxn modelId="{7018AAE6-8370-4967-8A7F-D5277A04ED41}" type="presOf" srcId="{44AADD24-7F80-4661-BDEC-CB912B40408F}" destId="{F67B0841-CD5A-4DAA-8860-3C6609172F89}" srcOrd="0" destOrd="0" presId="urn:microsoft.com/office/officeart/2005/8/layout/radial5"/>
    <dgm:cxn modelId="{81ABD61F-FA04-4D6F-BDAF-523284CF3201}" type="presOf" srcId="{B6680391-928E-4414-BE3E-887B94F8819B}" destId="{927B5B58-0A16-4AAF-AC8B-A9199BAEE473}" srcOrd="0" destOrd="0" presId="urn:microsoft.com/office/officeart/2005/8/layout/radial5"/>
    <dgm:cxn modelId="{B7331A5E-7AB1-428E-8D2A-058FE5907152}" srcId="{04500322-A00B-416F-8ADF-703AC54C7325}" destId="{DCFA0C2D-1F02-464B-A86E-192C764767E7}" srcOrd="2" destOrd="0" parTransId="{78E97719-1F69-470F-B4E9-FF05A8C66F19}" sibTransId="{5C096FAA-2837-427A-84E3-ED8D2C63580F}"/>
    <dgm:cxn modelId="{71707172-9E29-4D0D-BA49-B7723532423D}" type="presOf" srcId="{78E97719-1F69-470F-B4E9-FF05A8C66F19}" destId="{8B45F330-B8CA-4DD1-A800-F452DBC0E167}" srcOrd="0" destOrd="0" presId="urn:microsoft.com/office/officeart/2005/8/layout/radial5"/>
    <dgm:cxn modelId="{B7F3B01C-4EAB-43B4-9B7E-125AC0F75F4D}" type="presOf" srcId="{3CB0A0B4-B6B3-42D0-9D8C-85A20D4A1EC4}" destId="{DDD7DBE9-410D-4056-804C-CAEB68D2A80C}" srcOrd="1" destOrd="0" presId="urn:microsoft.com/office/officeart/2005/8/layout/radial5"/>
    <dgm:cxn modelId="{14E904E7-AEE8-4F27-B0E4-24F5717A8860}" srcId="{04500322-A00B-416F-8ADF-703AC54C7325}" destId="{6391C4D1-9B42-4888-8B4D-8C2ED9E56D42}" srcOrd="1" destOrd="0" parTransId="{3CB0A0B4-B6B3-42D0-9D8C-85A20D4A1EC4}" sibTransId="{41D46052-0553-4A22-9459-E7345BF70FEB}"/>
    <dgm:cxn modelId="{5CADF462-BAE5-46B0-B97E-0B38B1BDC5D8}" type="presOf" srcId="{21373950-7D09-4C5C-8B6A-3B718AEBFD01}" destId="{B7474884-676E-4DC2-B140-57CBE41B059F}" srcOrd="0" destOrd="0" presId="urn:microsoft.com/office/officeart/2005/8/layout/radial5"/>
    <dgm:cxn modelId="{C57E8CDF-51B1-4E5B-A6C1-F06F264A8ED5}" type="presOf" srcId="{B6680391-928E-4414-BE3E-887B94F8819B}" destId="{4A20E77A-FE16-41BD-BB92-CCD1C2E3EBA9}" srcOrd="1" destOrd="0" presId="urn:microsoft.com/office/officeart/2005/8/layout/radial5"/>
    <dgm:cxn modelId="{AFF5CDF6-E8B7-465F-AA42-7C391E162D4F}" srcId="{04500322-A00B-416F-8ADF-703AC54C7325}" destId="{6F3D1B0B-F9D8-4887-9B59-6082C7090346}" srcOrd="0" destOrd="0" parTransId="{B6680391-928E-4414-BE3E-887B94F8819B}" sibTransId="{3CEF5284-9A5B-4B50-AD62-09734B00FB8E}"/>
    <dgm:cxn modelId="{B50D16FF-B574-4A7D-901B-31EFFF91C51A}" type="presOf" srcId="{1825F393-2F5E-4FF8-A298-439B89E4D125}" destId="{783631E5-4170-45E7-8B13-74398AAAC0B7}" srcOrd="0" destOrd="0" presId="urn:microsoft.com/office/officeart/2005/8/layout/radial5"/>
    <dgm:cxn modelId="{4EA7EAD1-A1B0-460E-9CBC-78D56C9F9B4A}" type="presOf" srcId="{6F3D1B0B-F9D8-4887-9B59-6082C7090346}" destId="{C03D9C31-F296-4EE1-9FD5-24C292DFB9A0}" srcOrd="0" destOrd="0" presId="urn:microsoft.com/office/officeart/2005/8/layout/radial5"/>
    <dgm:cxn modelId="{23EAC5E2-7D92-4E62-B5E1-D2688DC4517D}" type="presOf" srcId="{6391C4D1-9B42-4888-8B4D-8C2ED9E56D42}" destId="{B2F3E475-52AB-4542-880B-9F224718228B}" srcOrd="0" destOrd="0" presId="urn:microsoft.com/office/officeart/2005/8/layout/radial5"/>
    <dgm:cxn modelId="{321E2C85-F675-41AA-9504-169FE3BE724A}" type="presParOf" srcId="{B7474884-676E-4DC2-B140-57CBE41B059F}" destId="{C2A3A7F8-720B-45B5-A422-23939E8A9DAC}" srcOrd="0" destOrd="0" presId="urn:microsoft.com/office/officeart/2005/8/layout/radial5"/>
    <dgm:cxn modelId="{7D413907-7680-46A4-B259-51CF9D02783F}" type="presParOf" srcId="{B7474884-676E-4DC2-B140-57CBE41B059F}" destId="{927B5B58-0A16-4AAF-AC8B-A9199BAEE473}" srcOrd="1" destOrd="0" presId="urn:microsoft.com/office/officeart/2005/8/layout/radial5"/>
    <dgm:cxn modelId="{2936C964-8987-44A4-83F6-58C8A24029EA}" type="presParOf" srcId="{927B5B58-0A16-4AAF-AC8B-A9199BAEE473}" destId="{4A20E77A-FE16-41BD-BB92-CCD1C2E3EBA9}" srcOrd="0" destOrd="0" presId="urn:microsoft.com/office/officeart/2005/8/layout/radial5"/>
    <dgm:cxn modelId="{C000089A-C0B2-444C-945C-84009C8BB383}" type="presParOf" srcId="{B7474884-676E-4DC2-B140-57CBE41B059F}" destId="{C03D9C31-F296-4EE1-9FD5-24C292DFB9A0}" srcOrd="2" destOrd="0" presId="urn:microsoft.com/office/officeart/2005/8/layout/radial5"/>
    <dgm:cxn modelId="{1C6864CB-BD78-4CCD-8526-858F30CD8059}" type="presParOf" srcId="{B7474884-676E-4DC2-B140-57CBE41B059F}" destId="{018EDB39-6322-4285-A2D5-181F4242EB3D}" srcOrd="3" destOrd="0" presId="urn:microsoft.com/office/officeart/2005/8/layout/radial5"/>
    <dgm:cxn modelId="{B84E4B41-E3F4-4F86-A8A5-781F54B1C6AD}" type="presParOf" srcId="{018EDB39-6322-4285-A2D5-181F4242EB3D}" destId="{DDD7DBE9-410D-4056-804C-CAEB68D2A80C}" srcOrd="0" destOrd="0" presId="urn:microsoft.com/office/officeart/2005/8/layout/radial5"/>
    <dgm:cxn modelId="{1D8F3B63-6273-4036-B1BE-5CBD79697170}" type="presParOf" srcId="{B7474884-676E-4DC2-B140-57CBE41B059F}" destId="{B2F3E475-52AB-4542-880B-9F224718228B}" srcOrd="4" destOrd="0" presId="urn:microsoft.com/office/officeart/2005/8/layout/radial5"/>
    <dgm:cxn modelId="{C55E1134-D904-4884-AA94-6DC1D262DA66}" type="presParOf" srcId="{B7474884-676E-4DC2-B140-57CBE41B059F}" destId="{8B45F330-B8CA-4DD1-A800-F452DBC0E167}" srcOrd="5" destOrd="0" presId="urn:microsoft.com/office/officeart/2005/8/layout/radial5"/>
    <dgm:cxn modelId="{72EEC625-DA22-439F-A579-47E8728AB365}" type="presParOf" srcId="{8B45F330-B8CA-4DD1-A800-F452DBC0E167}" destId="{CBB5EBD2-BF98-457E-810A-ED0EC8084629}" srcOrd="0" destOrd="0" presId="urn:microsoft.com/office/officeart/2005/8/layout/radial5"/>
    <dgm:cxn modelId="{B315E3E7-8E8F-4C04-8FB9-E25161B5799C}" type="presParOf" srcId="{B7474884-676E-4DC2-B140-57CBE41B059F}" destId="{3CD48834-833B-4F42-BA76-568F8C69AFCF}" srcOrd="6" destOrd="0" presId="urn:microsoft.com/office/officeart/2005/8/layout/radial5"/>
    <dgm:cxn modelId="{DDEDA1D1-C226-4FB9-9F49-F72B77EC3C28}" type="presParOf" srcId="{B7474884-676E-4DC2-B140-57CBE41B059F}" destId="{F67B0841-CD5A-4DAA-8860-3C6609172F89}" srcOrd="7" destOrd="0" presId="urn:microsoft.com/office/officeart/2005/8/layout/radial5"/>
    <dgm:cxn modelId="{606C6C33-394B-452B-AD38-C04BF7933DD8}" type="presParOf" srcId="{F67B0841-CD5A-4DAA-8860-3C6609172F89}" destId="{FF3B4F55-9A2C-40E9-B915-B5F8C75CB361}" srcOrd="0" destOrd="0" presId="urn:microsoft.com/office/officeart/2005/8/layout/radial5"/>
    <dgm:cxn modelId="{47BFD976-6682-4C84-B71D-7E6D533B3352}" type="presParOf" srcId="{B7474884-676E-4DC2-B140-57CBE41B059F}" destId="{783631E5-4170-45E7-8B13-74398AAAC0B7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6A1F5C-C416-4735-86FB-5ECB4F9F8E59}">
      <dsp:nvSpPr>
        <dsp:cNvPr id="0" name=""/>
        <dsp:cNvSpPr/>
      </dsp:nvSpPr>
      <dsp:spPr>
        <a:xfrm>
          <a:off x="2104" y="853380"/>
          <a:ext cx="2130542" cy="88403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/>
            <a:t>2H</a:t>
          </a:r>
          <a:r>
            <a:rPr lang="en-US" sz="2400" kern="1200" dirty="0" smtClean="0"/>
            <a:t>2</a:t>
          </a:r>
          <a:endParaRPr lang="en-US" sz="6000" kern="1200" dirty="0"/>
        </a:p>
      </dsp:txBody>
      <dsp:txXfrm>
        <a:off x="2104" y="853380"/>
        <a:ext cx="2130542" cy="884039"/>
      </dsp:txXfrm>
    </dsp:sp>
    <dsp:sp modelId="{70C56E5E-9164-4D74-B1C5-748F01874C5B}">
      <dsp:nvSpPr>
        <dsp:cNvPr id="0" name=""/>
        <dsp:cNvSpPr/>
      </dsp:nvSpPr>
      <dsp:spPr>
        <a:xfrm>
          <a:off x="2204431" y="1039028"/>
          <a:ext cx="512742" cy="512742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204431" y="1039028"/>
        <a:ext cx="512742" cy="512742"/>
      </dsp:txXfrm>
    </dsp:sp>
    <dsp:sp modelId="{4F52F8A4-067A-4EF1-AEAE-1D1FE193DC96}">
      <dsp:nvSpPr>
        <dsp:cNvPr id="0" name=""/>
        <dsp:cNvSpPr/>
      </dsp:nvSpPr>
      <dsp:spPr>
        <a:xfrm>
          <a:off x="2788958" y="853380"/>
          <a:ext cx="2405178" cy="884039"/>
        </a:xfrm>
        <a:prstGeom prst="ellipse">
          <a:avLst/>
        </a:prstGeom>
        <a:gradFill rotWithShape="0">
          <a:gsLst>
            <a:gs pos="0">
              <a:schemeClr val="accent2">
                <a:hueOff val="-419062"/>
                <a:satOff val="-4829"/>
                <a:lumOff val="1079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-419062"/>
                <a:satOff val="-4829"/>
                <a:lumOff val="1079"/>
                <a:alphaOff val="0"/>
                <a:tint val="86000"/>
                <a:satMod val="115000"/>
              </a:schemeClr>
            </a:gs>
            <a:gs pos="100000">
              <a:schemeClr val="accent2">
                <a:hueOff val="-419062"/>
                <a:satOff val="-4829"/>
                <a:lumOff val="1079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419062"/>
              <a:satOff val="-4829"/>
              <a:lumOff val="107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 dirty="0" smtClean="0"/>
            <a:t>O</a:t>
          </a:r>
          <a:r>
            <a:rPr lang="en-US" sz="2000" kern="1200" dirty="0" smtClean="0"/>
            <a:t>2</a:t>
          </a:r>
          <a:endParaRPr lang="en-US" sz="6600" kern="1200" dirty="0"/>
        </a:p>
      </dsp:txBody>
      <dsp:txXfrm>
        <a:off x="2788958" y="853380"/>
        <a:ext cx="2405178" cy="884039"/>
      </dsp:txXfrm>
    </dsp:sp>
    <dsp:sp modelId="{20B28C02-F015-4AF8-B82A-0BA864491B39}">
      <dsp:nvSpPr>
        <dsp:cNvPr id="0" name=""/>
        <dsp:cNvSpPr/>
      </dsp:nvSpPr>
      <dsp:spPr>
        <a:xfrm>
          <a:off x="5265920" y="1039028"/>
          <a:ext cx="512742" cy="512742"/>
        </a:xfrm>
        <a:prstGeom prst="mathEqual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-838123"/>
              <a:satOff val="-9658"/>
              <a:lumOff val="215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265920" y="1039028"/>
        <a:ext cx="512742" cy="512742"/>
      </dsp:txXfrm>
    </dsp:sp>
    <dsp:sp modelId="{C0C1DE91-D87F-4079-AFE0-81DF871B49D4}">
      <dsp:nvSpPr>
        <dsp:cNvPr id="0" name=""/>
        <dsp:cNvSpPr/>
      </dsp:nvSpPr>
      <dsp:spPr>
        <a:xfrm>
          <a:off x="5850447" y="853380"/>
          <a:ext cx="2529447" cy="884039"/>
        </a:xfrm>
        <a:prstGeom prst="ellipse">
          <a:avLst/>
        </a:prstGeom>
        <a:gradFill rotWithShape="0">
          <a:gsLst>
            <a:gs pos="0">
              <a:schemeClr val="accent2">
                <a:hueOff val="-838123"/>
                <a:satOff val="-9658"/>
                <a:lumOff val="2159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-838123"/>
                <a:satOff val="-9658"/>
                <a:lumOff val="2159"/>
                <a:alphaOff val="0"/>
                <a:tint val="86000"/>
                <a:satMod val="115000"/>
              </a:schemeClr>
            </a:gs>
            <a:gs pos="100000">
              <a:schemeClr val="accent2">
                <a:hueOff val="-838123"/>
                <a:satOff val="-9658"/>
                <a:lumOff val="2159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838123"/>
              <a:satOff val="-9658"/>
              <a:lumOff val="215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2H</a:t>
          </a:r>
          <a:r>
            <a:rPr lang="en-US" sz="2800" kern="1200" dirty="0" smtClean="0"/>
            <a:t>2</a:t>
          </a:r>
          <a:r>
            <a:rPr lang="en-US" sz="6000" kern="1200" dirty="0" smtClean="0"/>
            <a:t>o</a:t>
          </a:r>
          <a:endParaRPr lang="en-US" sz="4800" kern="1200" dirty="0"/>
        </a:p>
      </dsp:txBody>
      <dsp:txXfrm>
        <a:off x="5850447" y="853380"/>
        <a:ext cx="2529447" cy="88403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E04553-B88B-4BD9-A504-3F59B48A63B4}">
      <dsp:nvSpPr>
        <dsp:cNvPr id="0" name=""/>
        <dsp:cNvSpPr/>
      </dsp:nvSpPr>
      <dsp:spPr>
        <a:xfrm>
          <a:off x="1906398" y="566740"/>
          <a:ext cx="3810569" cy="3810569"/>
        </a:xfrm>
        <a:prstGeom prst="blockArc">
          <a:avLst>
            <a:gd name="adj1" fmla="val 10800000"/>
            <a:gd name="adj2" fmla="val 16200000"/>
            <a:gd name="adj3" fmla="val 463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E9C320-5B6B-4E65-A0D5-99FF340CCE7A}">
      <dsp:nvSpPr>
        <dsp:cNvPr id="0" name=""/>
        <dsp:cNvSpPr/>
      </dsp:nvSpPr>
      <dsp:spPr>
        <a:xfrm>
          <a:off x="1981200" y="761994"/>
          <a:ext cx="3810569" cy="3810569"/>
        </a:xfrm>
        <a:prstGeom prst="blockArc">
          <a:avLst>
            <a:gd name="adj1" fmla="val 5400000"/>
            <a:gd name="adj2" fmla="val 10800000"/>
            <a:gd name="adj3" fmla="val 463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8C2031-37DF-4E59-A77D-85A591A6938F}">
      <dsp:nvSpPr>
        <dsp:cNvPr id="0" name=""/>
        <dsp:cNvSpPr/>
      </dsp:nvSpPr>
      <dsp:spPr>
        <a:xfrm>
          <a:off x="1906398" y="566740"/>
          <a:ext cx="3810569" cy="3810569"/>
        </a:xfrm>
        <a:prstGeom prst="blockArc">
          <a:avLst>
            <a:gd name="adj1" fmla="val 0"/>
            <a:gd name="adj2" fmla="val 5400000"/>
            <a:gd name="adj3" fmla="val 463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332A86-EF52-43CA-B595-BCFC80A626A8}">
      <dsp:nvSpPr>
        <dsp:cNvPr id="0" name=""/>
        <dsp:cNvSpPr/>
      </dsp:nvSpPr>
      <dsp:spPr>
        <a:xfrm>
          <a:off x="1906398" y="566740"/>
          <a:ext cx="3810569" cy="3810569"/>
        </a:xfrm>
        <a:prstGeom prst="blockArc">
          <a:avLst>
            <a:gd name="adj1" fmla="val 16200000"/>
            <a:gd name="adj2" fmla="val 0"/>
            <a:gd name="adj3" fmla="val 463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9EB61C-A184-4163-B329-F7FFBB3768CD}">
      <dsp:nvSpPr>
        <dsp:cNvPr id="0" name=""/>
        <dsp:cNvSpPr/>
      </dsp:nvSpPr>
      <dsp:spPr>
        <a:xfrm>
          <a:off x="2605445" y="1595799"/>
          <a:ext cx="2412476" cy="17524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Source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of water</a:t>
          </a:r>
          <a:endParaRPr lang="en-US" sz="2800" kern="1200" dirty="0"/>
        </a:p>
      </dsp:txBody>
      <dsp:txXfrm>
        <a:off x="2605445" y="1595799"/>
        <a:ext cx="2412476" cy="1752451"/>
      </dsp:txXfrm>
    </dsp:sp>
    <dsp:sp modelId="{097DD46C-BDF9-454B-988B-8B7B25C4999F}">
      <dsp:nvSpPr>
        <dsp:cNvPr id="0" name=""/>
        <dsp:cNvSpPr/>
      </dsp:nvSpPr>
      <dsp:spPr>
        <a:xfrm>
          <a:off x="3198325" y="172615"/>
          <a:ext cx="1226715" cy="8765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Fallse</a:t>
          </a:r>
          <a:endParaRPr lang="en-US" sz="1800" kern="1200" dirty="0"/>
        </a:p>
      </dsp:txBody>
      <dsp:txXfrm>
        <a:off x="3198325" y="172615"/>
        <a:ext cx="1226715" cy="876574"/>
      </dsp:txXfrm>
    </dsp:sp>
    <dsp:sp modelId="{0B4941A1-E79F-4B35-8B90-90D8BF72BA84}">
      <dsp:nvSpPr>
        <dsp:cNvPr id="0" name=""/>
        <dsp:cNvSpPr/>
      </dsp:nvSpPr>
      <dsp:spPr>
        <a:xfrm>
          <a:off x="5059448" y="1985497"/>
          <a:ext cx="1226715" cy="9730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Ocean</a:t>
          </a:r>
          <a:endParaRPr lang="en-US" sz="1800" kern="1200" dirty="0"/>
        </a:p>
      </dsp:txBody>
      <dsp:txXfrm>
        <a:off x="5059448" y="1985497"/>
        <a:ext cx="1226715" cy="973055"/>
      </dsp:txXfrm>
    </dsp:sp>
    <dsp:sp modelId="{57F1C28E-BC8B-4C15-9C17-60F03D836508}">
      <dsp:nvSpPr>
        <dsp:cNvPr id="0" name=""/>
        <dsp:cNvSpPr/>
      </dsp:nvSpPr>
      <dsp:spPr>
        <a:xfrm>
          <a:off x="3198325" y="3885912"/>
          <a:ext cx="1226715" cy="89447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River</a:t>
          </a:r>
          <a:endParaRPr lang="en-US" sz="2800" kern="1200" dirty="0"/>
        </a:p>
      </dsp:txBody>
      <dsp:txXfrm>
        <a:off x="3198325" y="3885912"/>
        <a:ext cx="1226715" cy="894472"/>
      </dsp:txXfrm>
    </dsp:sp>
    <dsp:sp modelId="{B2D15403-1EA5-4F2E-9AE4-83CD92526788}">
      <dsp:nvSpPr>
        <dsp:cNvPr id="0" name=""/>
        <dsp:cNvSpPr/>
      </dsp:nvSpPr>
      <dsp:spPr>
        <a:xfrm>
          <a:off x="1333835" y="2008087"/>
          <a:ext cx="1233450" cy="92787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Rain</a:t>
          </a:r>
          <a:endParaRPr lang="en-US" sz="2400" kern="1200" dirty="0"/>
        </a:p>
      </dsp:txBody>
      <dsp:txXfrm>
        <a:off x="1333835" y="2008087"/>
        <a:ext cx="1233450" cy="92787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A3A7F8-720B-45B5-A422-23939E8A9DAC}">
      <dsp:nvSpPr>
        <dsp:cNvPr id="0" name=""/>
        <dsp:cNvSpPr/>
      </dsp:nvSpPr>
      <dsp:spPr>
        <a:xfrm>
          <a:off x="2895614" y="1905003"/>
          <a:ext cx="1281317" cy="128131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CC0000"/>
              </a:solidFill>
            </a:rPr>
            <a:t>Forms of water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2895614" y="1905003"/>
        <a:ext cx="1281317" cy="1281317"/>
      </dsp:txXfrm>
    </dsp:sp>
    <dsp:sp modelId="{927B5B58-0A16-4AAF-AC8B-A9199BAEE473}">
      <dsp:nvSpPr>
        <dsp:cNvPr id="0" name=""/>
        <dsp:cNvSpPr/>
      </dsp:nvSpPr>
      <dsp:spPr>
        <a:xfrm rot="16337402">
          <a:off x="3408308" y="1384706"/>
          <a:ext cx="331360" cy="435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6337402">
        <a:off x="3408308" y="1384706"/>
        <a:ext cx="331360" cy="435647"/>
      </dsp:txXfrm>
    </dsp:sp>
    <dsp:sp modelId="{C03D9C31-F296-4EE1-9FD5-24C292DFB9A0}">
      <dsp:nvSpPr>
        <dsp:cNvPr id="0" name=""/>
        <dsp:cNvSpPr/>
      </dsp:nvSpPr>
      <dsp:spPr>
        <a:xfrm>
          <a:off x="2971795" y="0"/>
          <a:ext cx="1281317" cy="128131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2971795" y="0"/>
        <a:ext cx="1281317" cy="1281317"/>
      </dsp:txXfrm>
    </dsp:sp>
    <dsp:sp modelId="{018EDB39-6322-4285-A2D5-181F4242EB3D}">
      <dsp:nvSpPr>
        <dsp:cNvPr id="0" name=""/>
        <dsp:cNvSpPr/>
      </dsp:nvSpPr>
      <dsp:spPr>
        <a:xfrm rot="21345807">
          <a:off x="4346120" y="2252501"/>
          <a:ext cx="414303" cy="435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12379"/>
            <a:satOff val="90"/>
            <a:lumOff val="-2157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-612379"/>
              <a:satOff val="90"/>
              <a:lumOff val="-2157"/>
              <a:alphaOff val="0"/>
              <a:shade val="9000"/>
              <a:satMod val="105000"/>
              <a:alpha val="48000"/>
            </a:scheme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21345807">
        <a:off x="4346120" y="2252501"/>
        <a:ext cx="414303" cy="435647"/>
      </dsp:txXfrm>
    </dsp:sp>
    <dsp:sp modelId="{B2F3E475-52AB-4542-880B-9F224718228B}">
      <dsp:nvSpPr>
        <dsp:cNvPr id="0" name=""/>
        <dsp:cNvSpPr/>
      </dsp:nvSpPr>
      <dsp:spPr>
        <a:xfrm>
          <a:off x="4953000" y="1752598"/>
          <a:ext cx="1281317" cy="1281317"/>
        </a:xfrm>
        <a:prstGeom prst="ellipse">
          <a:avLst/>
        </a:prstGeom>
        <a:solidFill>
          <a:schemeClr val="accent5">
            <a:hueOff val="-612379"/>
            <a:satOff val="90"/>
            <a:lumOff val="-2157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-612379"/>
              <a:satOff val="90"/>
              <a:lumOff val="-2157"/>
              <a:alphaOff val="0"/>
              <a:shade val="9000"/>
              <a:satMod val="105000"/>
              <a:alpha val="48000"/>
            </a:scheme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.</a:t>
          </a:r>
          <a:endParaRPr lang="en-US" sz="1200" kern="1200" dirty="0"/>
        </a:p>
      </dsp:txBody>
      <dsp:txXfrm>
        <a:off x="4953000" y="1752598"/>
        <a:ext cx="1281317" cy="1281317"/>
      </dsp:txXfrm>
    </dsp:sp>
    <dsp:sp modelId="{8B45F330-B8CA-4DD1-A800-F452DBC0E167}">
      <dsp:nvSpPr>
        <dsp:cNvPr id="0" name=""/>
        <dsp:cNvSpPr/>
      </dsp:nvSpPr>
      <dsp:spPr>
        <a:xfrm rot="5236451">
          <a:off x="3489154" y="3123130"/>
          <a:ext cx="169965" cy="435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224758"/>
            <a:satOff val="180"/>
            <a:lumOff val="-4314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-1224758"/>
              <a:satOff val="180"/>
              <a:lumOff val="-4314"/>
              <a:alphaOff val="0"/>
              <a:shade val="9000"/>
              <a:satMod val="105000"/>
              <a:alpha val="48000"/>
            </a:scheme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5236451">
        <a:off x="3489154" y="3123130"/>
        <a:ext cx="169965" cy="435647"/>
      </dsp:txXfrm>
    </dsp:sp>
    <dsp:sp modelId="{3CD48834-833B-4F42-BA76-568F8C69AFCF}">
      <dsp:nvSpPr>
        <dsp:cNvPr id="0" name=""/>
        <dsp:cNvSpPr/>
      </dsp:nvSpPr>
      <dsp:spPr>
        <a:xfrm>
          <a:off x="2971800" y="3505197"/>
          <a:ext cx="1281317" cy="1281317"/>
        </a:xfrm>
        <a:prstGeom prst="ellipse">
          <a:avLst/>
        </a:prstGeom>
        <a:solidFill>
          <a:schemeClr val="accent5">
            <a:hueOff val="-1224758"/>
            <a:satOff val="180"/>
            <a:lumOff val="-4314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-1224758"/>
              <a:satOff val="180"/>
              <a:lumOff val="-4314"/>
              <a:alphaOff val="0"/>
              <a:shade val="9000"/>
              <a:satMod val="105000"/>
              <a:alpha val="48000"/>
            </a:scheme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.</a:t>
          </a:r>
          <a:endParaRPr lang="en-US" sz="1200" kern="1200" dirty="0"/>
        </a:p>
      </dsp:txBody>
      <dsp:txXfrm>
        <a:off x="2971800" y="3505197"/>
        <a:ext cx="1281317" cy="1281317"/>
      </dsp:txXfrm>
    </dsp:sp>
    <dsp:sp modelId="{F67B0841-CD5A-4DAA-8860-3C6609172F89}">
      <dsp:nvSpPr>
        <dsp:cNvPr id="0" name=""/>
        <dsp:cNvSpPr/>
      </dsp:nvSpPr>
      <dsp:spPr>
        <a:xfrm rot="11045131">
          <a:off x="2254996" y="2252555"/>
          <a:ext cx="454600" cy="435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-1837137"/>
              <a:satOff val="270"/>
              <a:lumOff val="-6471"/>
              <a:alphaOff val="0"/>
              <a:shade val="9000"/>
              <a:satMod val="105000"/>
              <a:alpha val="48000"/>
            </a:scheme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1045131">
        <a:off x="2254996" y="2252555"/>
        <a:ext cx="454600" cy="435647"/>
      </dsp:txXfrm>
    </dsp:sp>
    <dsp:sp modelId="{783631E5-4170-45E7-8B13-74398AAAC0B7}">
      <dsp:nvSpPr>
        <dsp:cNvPr id="0" name=""/>
        <dsp:cNvSpPr/>
      </dsp:nvSpPr>
      <dsp:spPr>
        <a:xfrm>
          <a:off x="761995" y="1752605"/>
          <a:ext cx="1281317" cy="1281317"/>
        </a:xfrm>
        <a:prstGeom prst="ellipse">
          <a:avLst/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-1837137"/>
              <a:satOff val="270"/>
              <a:lumOff val="-6471"/>
              <a:alphaOff val="0"/>
              <a:shade val="9000"/>
              <a:satMod val="105000"/>
              <a:alpha val="48000"/>
            </a:scheme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.</a:t>
          </a:r>
          <a:endParaRPr lang="en-US" sz="1200" kern="1200" dirty="0"/>
        </a:p>
      </dsp:txBody>
      <dsp:txXfrm>
        <a:off x="761995" y="1752605"/>
        <a:ext cx="1281317" cy="1281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86B34-E047-4743-950B-1771B1001211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5B1A8-9A40-41FC-8267-E58E3F2CFC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5B1A8-9A40-41FC-8267-E58E3F2CFC4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5B1A8-9A40-41FC-8267-E58E3F2CFC4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5B1A8-9A40-41FC-8267-E58E3F2CFC4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18F7-B140-4C72-B34F-C58E9B875A3E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0359-A2DA-4875-B391-1D12F9AFCA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18F7-B140-4C72-B34F-C58E9B875A3E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0359-A2DA-4875-B391-1D12F9AFCA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18F7-B140-4C72-B34F-C58E9B875A3E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0359-A2DA-4875-B391-1D12F9AFCA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40A11C-DEDA-4749-8FFA-26AF435F80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F10DAE2-A1C2-46FE-95E3-E4B8842CEC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5C0C567-7EE6-4A8A-A48D-7A815D12B7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18F7-B140-4C72-B34F-C58E9B875A3E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0359-A2DA-4875-B391-1D12F9AFCA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18F7-B140-4C72-B34F-C58E9B875A3E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0359-A2DA-4875-B391-1D12F9AFCA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18F7-B140-4C72-B34F-C58E9B875A3E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0359-A2DA-4875-B391-1D12F9AFCA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18F7-B140-4C72-B34F-C58E9B875A3E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0359-A2DA-4875-B391-1D12F9AFCA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18F7-B140-4C72-B34F-C58E9B875A3E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0359-A2DA-4875-B391-1D12F9AFCA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18F7-B140-4C72-B34F-C58E9B875A3E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0359-A2DA-4875-B391-1D12F9AFCA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18F7-B140-4C72-B34F-C58E9B875A3E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0359-A2DA-4875-B391-1D12F9AFCA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18F7-B140-4C72-B34F-C58E9B875A3E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CF70359-A2DA-4875-B391-1D12F9AFCA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2218F7-B140-4C72-B34F-C58E9B875A3E}" type="datetimeFigureOut">
              <a:rPr lang="en-US" smtClean="0"/>
              <a:pPr/>
              <a:t>3/1/2013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F70359-A2DA-4875-B391-1D12F9AFCA9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ransition>
    <p:strips dir="r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slide" Target="slide29.xml"/><Relationship Id="rId4" Type="http://schemas.openxmlformats.org/officeDocument/2006/relationships/oleObject" Target="../embeddings/Microsoft_Office_Excel_97-2003_Worksheet1.xls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slide" Target="slide29.xml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Data" Target="../diagrams/data3.xml"/><Relationship Id="rId7" Type="http://schemas.openxmlformats.org/officeDocument/2006/relationships/slide" Target="slide29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9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5" Type="http://schemas.openxmlformats.org/officeDocument/2006/relationships/slide" Target="slide29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14.xml"/><Relationship Id="rId4" Type="http://schemas.openxmlformats.org/officeDocument/2006/relationships/slide" Target="slide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9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9.xml"/><Relationship Id="rId5" Type="http://schemas.openxmlformats.org/officeDocument/2006/relationships/image" Target="../media/image37.jpeg"/><Relationship Id="rId4" Type="http://schemas.openxmlformats.org/officeDocument/2006/relationships/image" Target="../media/image36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6.xml"/><Relationship Id="rId3" Type="http://schemas.openxmlformats.org/officeDocument/2006/relationships/slide" Target="slide3.xml"/><Relationship Id="rId7" Type="http://schemas.openxmlformats.org/officeDocument/2006/relationships/slide" Target="slide10.xml"/><Relationship Id="rId12" Type="http://schemas.openxmlformats.org/officeDocument/2006/relationships/slide" Target="slide25.xml"/><Relationship Id="rId2" Type="http://schemas.openxmlformats.org/officeDocument/2006/relationships/audio" Target="../media/audio3.wav"/><Relationship Id="rId16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7.xml"/><Relationship Id="rId5" Type="http://schemas.openxmlformats.org/officeDocument/2006/relationships/slide" Target="slide5.xml"/><Relationship Id="rId15" Type="http://schemas.openxmlformats.org/officeDocument/2006/relationships/slide" Target="slide28.xml"/><Relationship Id="rId10" Type="http://schemas.openxmlformats.org/officeDocument/2006/relationships/slide" Target="slide9.xml"/><Relationship Id="rId4" Type="http://schemas.openxmlformats.org/officeDocument/2006/relationships/slide" Target="slide2.xml"/><Relationship Id="rId9" Type="http://schemas.openxmlformats.org/officeDocument/2006/relationships/slide" Target="slide11.xml"/><Relationship Id="rId14" Type="http://schemas.openxmlformats.org/officeDocument/2006/relationships/slide" Target="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slide" Target="slide29.x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9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diagramData" Target="../diagrams/data1.xml"/><Relationship Id="rId7" Type="http://schemas.openxmlformats.org/officeDocument/2006/relationships/image" Target="../media/image10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4" Type="http://schemas.openxmlformats.org/officeDocument/2006/relationships/slide" Target="slide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466841">
            <a:off x="254272" y="1203387"/>
            <a:ext cx="4289811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WELCOME</a:t>
            </a:r>
            <a:endParaRPr lang="en-US" sz="6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43000" y="3124200"/>
            <a:ext cx="6629400" cy="1524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uhaus 93" pitchFamily="82" charset="0"/>
              </a:rPr>
              <a:t>ON</a:t>
            </a:r>
          </a:p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uhaus 93" pitchFamily="82" charset="0"/>
              </a:rPr>
              <a:t>MY </a:t>
            </a:r>
            <a:r>
              <a:rPr lang="en-US" sz="6000" b="1" spc="50" dirty="0" smtClean="0">
                <a:ln w="11430">
                  <a:solidFill>
                    <a:srgbClr val="0000FF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uhaus 93" pitchFamily="82" charset="0"/>
              </a:rPr>
              <a:t>PRESENTATION</a:t>
            </a:r>
            <a:endParaRPr lang="en-US" sz="6000" b="1" spc="50" dirty="0">
              <a:ln w="11430">
                <a:solidFill>
                  <a:srgbClr val="0000FF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uhaus 93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4800600"/>
            <a:ext cx="67818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800000"/>
                </a:solidFill>
                <a:latin typeface="Aharoni" pitchFamily="2" charset="-79"/>
                <a:cs typeface="Aharoni" pitchFamily="2" charset="-79"/>
              </a:rPr>
              <a:t>Md.Aminul</a:t>
            </a:r>
            <a:r>
              <a:rPr lang="en-US" sz="3200" dirty="0" smtClean="0">
                <a:solidFill>
                  <a:srgbClr val="800000"/>
                </a:solidFill>
                <a:latin typeface="Aharoni" pitchFamily="2" charset="-79"/>
                <a:cs typeface="Aharoni" pitchFamily="2" charset="-79"/>
              </a:rPr>
              <a:t> Islam </a:t>
            </a:r>
          </a:p>
          <a:p>
            <a:pPr algn="ctr"/>
            <a:r>
              <a:rPr lang="en-US" sz="3200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Senior teacher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Chandpur</a:t>
            </a:r>
            <a:r>
              <a:rPr lang="en-US" sz="2800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Ahamadia</a:t>
            </a:r>
            <a:r>
              <a:rPr lang="en-US" sz="2800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Fazil</a:t>
            </a:r>
            <a:r>
              <a:rPr lang="en-US" sz="2800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madrasah</a:t>
            </a:r>
            <a:endParaRPr lang="en-US" sz="2800" dirty="0" smtClean="0">
              <a:solidFill>
                <a:srgbClr val="0000FF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3200" dirty="0" err="1" smtClean="0">
                <a:solidFill>
                  <a:srgbClr val="CC3300"/>
                </a:solidFill>
                <a:latin typeface="Aharoni" pitchFamily="2" charset="-79"/>
                <a:cs typeface="Aharoni" pitchFamily="2" charset="-79"/>
              </a:rPr>
              <a:t>Chandpur</a:t>
            </a:r>
            <a:endParaRPr lang="en-US" sz="3200" dirty="0">
              <a:solidFill>
                <a:srgbClr val="CC33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146" name="Picture 2" descr="C:\Users\administrator.DEMO\Desktop\mohsin9\11111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52401"/>
            <a:ext cx="4267200" cy="2895600"/>
          </a:xfrm>
          <a:prstGeom prst="rect">
            <a:avLst/>
          </a:prstGeom>
          <a:noFill/>
        </p:spPr>
      </p:pic>
      <p:sp>
        <p:nvSpPr>
          <p:cNvPr id="6" name="Action Button: End 5">
            <a:hlinkClick r:id="" action="ppaction://hlinkshowjump?jump=lastslideviewed" highlightClick="1"/>
          </p:cNvPr>
          <p:cNvSpPr/>
          <p:nvPr/>
        </p:nvSpPr>
        <p:spPr>
          <a:xfrm>
            <a:off x="8458200" y="6172200"/>
            <a:ext cx="685800" cy="533400"/>
          </a:xfrm>
          <a:prstGeom prst="actionButtonEnd">
            <a:avLst/>
          </a:prstGeom>
          <a:ln>
            <a:solidFill>
              <a:srgbClr val="13BF1B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isometricOffAxis2Righ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trips dir="rd"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755650" y="476250"/>
            <a:ext cx="7704138" cy="9366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25400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FF"/>
                    </a:gs>
                    <a:gs pos="50000">
                      <a:srgbClr val="3399FF"/>
                    </a:gs>
                    <a:gs pos="100000">
                      <a:srgbClr val="0066FF"/>
                    </a:gs>
                  </a:gsLst>
                  <a:lin ang="2700000" scaled="1"/>
                </a:gradFill>
                <a:latin typeface="Arial Black"/>
              </a:rPr>
              <a:t>World Water Uses</a:t>
            </a:r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684213" y="1666875"/>
          <a:ext cx="7272337" cy="5191125"/>
        </p:xfrm>
        <a:graphic>
          <a:graphicData uri="http://schemas.openxmlformats.org/presentationml/2006/ole">
            <p:oleObj spid="_x0000_s1026" name="Chart" r:id="rId4" imgW="10648980" imgH="7600980" progId="Excel.Sheet.8">
              <p:embed/>
            </p:oleObj>
          </a:graphicData>
        </a:graphic>
      </p:graphicFrame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153400" y="6400800"/>
            <a:ext cx="838200" cy="304800"/>
          </a:xfrm>
          <a:prstGeom prst="actionButtonForwardNext">
            <a:avLst/>
          </a:prstGeom>
          <a:solidFill>
            <a:srgbClr val="003300"/>
          </a:solidFill>
          <a:ln>
            <a:solidFill>
              <a:srgbClr val="990033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Custom 4">
            <a:hlinkClick r:id="rId5" action="ppaction://hlinksldjump" highlightClick="1"/>
          </p:cNvPr>
          <p:cNvSpPr/>
          <p:nvPr/>
        </p:nvSpPr>
        <p:spPr>
          <a:xfrm>
            <a:off x="1828800" y="6324600"/>
            <a:ext cx="914400" cy="381000"/>
          </a:xfrm>
          <a:prstGeom prst="actionButtonBlank">
            <a:avLst/>
          </a:prstGeom>
          <a:ln>
            <a:solidFill>
              <a:srgbClr val="13BF1B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Blackadder ITC" pitchFamily="82" charset="0"/>
              </a:rPr>
              <a:t>Index</a:t>
            </a:r>
            <a:endParaRPr lang="en-US" sz="2400" dirty="0">
              <a:solidFill>
                <a:srgbClr val="0000FF"/>
              </a:solidFill>
              <a:latin typeface="Blackadder ITC" pitchFamily="82" charset="0"/>
            </a:endParaRPr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52400" y="6324600"/>
            <a:ext cx="990600" cy="381000"/>
          </a:xfrm>
          <a:prstGeom prst="actionButtonBackPrevious">
            <a:avLst/>
          </a:prstGeom>
          <a:solidFill>
            <a:srgbClr val="13BF1B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6705600" y="6324600"/>
            <a:ext cx="990600" cy="381000"/>
          </a:xfrm>
          <a:prstGeom prst="actionButtonHome">
            <a:avLst/>
          </a:prstGeom>
          <a:solidFill>
            <a:srgbClr val="FF0066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trips dir="rd"/>
    <p:sndAc>
      <p:stSnd>
        <p:snd r:embed="rId3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609600" y="152400"/>
            <a:ext cx="6400800" cy="685800"/>
          </a:xfrm>
          <a:prstGeom prst="wedgeRectCallout">
            <a:avLst>
              <a:gd name="adj1" fmla="val -12833"/>
              <a:gd name="adj2" fmla="val 162500"/>
            </a:avLst>
          </a:prstGeom>
          <a:ln>
            <a:solidFill>
              <a:srgbClr val="80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00FF"/>
                </a:solidFill>
              </a:rPr>
              <a:t>Importance of water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752600"/>
            <a:ext cx="8686800" cy="6096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990033"/>
                </a:solidFill>
              </a:rPr>
              <a:t>Water is essential to build life cell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2590800"/>
            <a:ext cx="8686800" cy="5334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Water solutes elements of food which builds our body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3352800"/>
            <a:ext cx="8686800" cy="99060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rgbClr val="8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Blood’s water transfers the food whole body</a:t>
            </a:r>
          </a:p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And these food builds the body and produces energy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4572000"/>
            <a:ext cx="8686800" cy="914400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C0000"/>
                </a:solidFill>
              </a:rPr>
              <a:t>Polluted elements of the body go out with water</a:t>
            </a:r>
            <a:r>
              <a:rPr lang="en-US" dirty="0" smtClean="0"/>
              <a:t>.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5638800"/>
            <a:ext cx="8686800" cy="838200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>
            <a:solidFill>
              <a:srgbClr val="FF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003300"/>
                </a:solidFill>
              </a:rPr>
              <a:t>To wash cloth</a:t>
            </a:r>
            <a:r>
              <a:rPr lang="en-US" dirty="0" smtClean="0">
                <a:solidFill>
                  <a:srgbClr val="FF0066"/>
                </a:solidFill>
              </a:rPr>
              <a:t>.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153400" y="6400800"/>
            <a:ext cx="838200" cy="304800"/>
          </a:xfrm>
          <a:prstGeom prst="actionButtonForwardNext">
            <a:avLst/>
          </a:prstGeom>
          <a:solidFill>
            <a:srgbClr val="003300"/>
          </a:solidFill>
          <a:ln>
            <a:solidFill>
              <a:srgbClr val="990033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Custom 8">
            <a:hlinkClick r:id="rId8" action="ppaction://hlinksldjump" highlightClick="1"/>
          </p:cNvPr>
          <p:cNvSpPr/>
          <p:nvPr/>
        </p:nvSpPr>
        <p:spPr>
          <a:xfrm>
            <a:off x="1828800" y="6324600"/>
            <a:ext cx="914400" cy="381000"/>
          </a:xfrm>
          <a:prstGeom prst="actionButtonBlank">
            <a:avLst/>
          </a:prstGeom>
          <a:ln>
            <a:solidFill>
              <a:srgbClr val="13BF1B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Blackadder ITC" pitchFamily="82" charset="0"/>
              </a:rPr>
              <a:t>Index</a:t>
            </a:r>
            <a:endParaRPr lang="en-US" sz="2400" dirty="0">
              <a:solidFill>
                <a:srgbClr val="0000FF"/>
              </a:solidFill>
              <a:latin typeface="Blackadder ITC" pitchFamily="82" charset="0"/>
            </a:endParaRPr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152400" y="6324600"/>
            <a:ext cx="990600" cy="381000"/>
          </a:xfrm>
          <a:prstGeom prst="actionButtonBackPrevious">
            <a:avLst/>
          </a:prstGeom>
          <a:solidFill>
            <a:srgbClr val="13BF1B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6705600" y="6324600"/>
            <a:ext cx="990600" cy="381000"/>
          </a:xfrm>
          <a:prstGeom prst="actionButtonHome">
            <a:avLst/>
          </a:prstGeom>
          <a:solidFill>
            <a:srgbClr val="FF0066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trips dir="rd"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4191000" cy="762000"/>
          </a:xfrm>
          <a:prstGeom prst="rect">
            <a:avLst/>
          </a:prstGeom>
          <a:solidFill>
            <a:srgbClr val="FF0066"/>
          </a:solidFill>
          <a:ln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>
                <a:solidFill>
                  <a:srgbClr val="0000FF"/>
                </a:solidFill>
              </a:rPr>
              <a:t>To bathe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52400" y="1143000"/>
            <a:ext cx="5486400" cy="5334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CC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003300"/>
                </a:solidFill>
              </a:rPr>
              <a:t>To cook and wash pots. </a:t>
            </a:r>
            <a:endParaRPr lang="en-US" sz="3600" dirty="0">
              <a:solidFill>
                <a:srgbClr val="0033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905000"/>
            <a:ext cx="8001000" cy="5334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0000FF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FF0066"/>
                </a:solidFill>
              </a:rPr>
              <a:t>Water is used to produce electricity.</a:t>
            </a:r>
            <a:endParaRPr lang="en-US" sz="4000" dirty="0">
              <a:solidFill>
                <a:srgbClr val="FF006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667000"/>
            <a:ext cx="8686800" cy="990600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00FF"/>
                </a:solidFill>
              </a:rPr>
              <a:t>It is used all kinds of factory.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3886200"/>
            <a:ext cx="8686800" cy="533400"/>
          </a:xfrm>
          <a:prstGeom prst="rect">
            <a:avLst/>
          </a:prstGeom>
          <a:ln>
            <a:solidFill>
              <a:srgbClr val="0000FF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66"/>
                </a:solidFill>
              </a:rPr>
              <a:t>It is used to produce crops ,fruits and vegetables.</a:t>
            </a:r>
            <a:endParaRPr lang="en-US" sz="3200" dirty="0">
              <a:solidFill>
                <a:srgbClr val="FF006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4572000"/>
            <a:ext cx="8686800" cy="13716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FF0066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70C0"/>
                </a:solidFill>
              </a:rPr>
              <a:t>Plants use water to build their food.</a:t>
            </a:r>
          </a:p>
          <a:p>
            <a:r>
              <a:rPr lang="en-US" sz="3600" dirty="0" smtClean="0">
                <a:solidFill>
                  <a:srgbClr val="CC0000"/>
                </a:solidFill>
              </a:rPr>
              <a:t>co</a:t>
            </a:r>
            <a:r>
              <a:rPr lang="en-US" sz="1400" dirty="0" smtClean="0">
                <a:solidFill>
                  <a:srgbClr val="CC0000"/>
                </a:solidFill>
              </a:rPr>
              <a:t>2</a:t>
            </a:r>
            <a:r>
              <a:rPr lang="en-US" sz="3200" dirty="0" smtClean="0">
                <a:solidFill>
                  <a:srgbClr val="CC0000"/>
                </a:solidFill>
              </a:rPr>
              <a:t>+H</a:t>
            </a:r>
            <a:r>
              <a:rPr lang="en-US" dirty="0" smtClean="0">
                <a:solidFill>
                  <a:srgbClr val="CC0000"/>
                </a:solidFill>
              </a:rPr>
              <a:t>2</a:t>
            </a:r>
            <a:r>
              <a:rPr lang="en-US" sz="3200" dirty="0" smtClean="0">
                <a:solidFill>
                  <a:srgbClr val="CC0000"/>
                </a:solidFill>
              </a:rPr>
              <a:t>O</a:t>
            </a:r>
            <a:endParaRPr lang="en-US" sz="3600" dirty="0">
              <a:solidFill>
                <a:srgbClr val="CC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752600" y="5410200"/>
            <a:ext cx="1219200" cy="228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8800" y="5257800"/>
            <a:ext cx="990600" cy="152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sunlight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28800" y="5638800"/>
            <a:ext cx="1066800" cy="152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003300"/>
                </a:solidFill>
              </a:rPr>
              <a:t>Clorofile</a:t>
            </a:r>
            <a:endParaRPr lang="en-US" sz="1400" dirty="0">
              <a:solidFill>
                <a:srgbClr val="0033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0" y="5334000"/>
            <a:ext cx="495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accent4">
                    <a:lumMod val="50000"/>
                  </a:schemeClr>
                </a:solidFill>
              </a:rPr>
              <a:t>C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</a:rPr>
              <a:t>6</a:t>
            </a:r>
            <a:r>
              <a:rPr lang="en-US" sz="4800" dirty="0" smtClean="0">
                <a:solidFill>
                  <a:schemeClr val="accent4">
                    <a:lumMod val="50000"/>
                  </a:schemeClr>
                </a:solidFill>
              </a:rPr>
              <a:t>H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</a:rPr>
              <a:t>12</a:t>
            </a:r>
            <a:r>
              <a:rPr lang="en-US" sz="4800" dirty="0" smtClean="0">
                <a:solidFill>
                  <a:schemeClr val="accent4">
                    <a:lumMod val="50000"/>
                  </a:schemeClr>
                </a:solidFill>
              </a:rPr>
              <a:t>O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</a:rPr>
              <a:t>6</a:t>
            </a:r>
            <a:r>
              <a:rPr lang="en-US" sz="4800" dirty="0" smtClean="0">
                <a:solidFill>
                  <a:schemeClr val="accent4">
                    <a:lumMod val="50000"/>
                  </a:schemeClr>
                </a:solidFill>
              </a:rPr>
              <a:t>+O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</a:rPr>
              <a:t>2</a:t>
            </a:r>
            <a:r>
              <a:rPr lang="en-US" sz="4800" dirty="0" smtClean="0">
                <a:solidFill>
                  <a:schemeClr val="accent4">
                    <a:lumMod val="50000"/>
                  </a:schemeClr>
                </a:solidFill>
              </a:rPr>
              <a:t>+H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</a:rPr>
              <a:t>2</a:t>
            </a:r>
            <a:r>
              <a:rPr lang="en-US" sz="4800" dirty="0" smtClean="0">
                <a:solidFill>
                  <a:schemeClr val="accent4">
                    <a:lumMod val="50000"/>
                  </a:schemeClr>
                </a:solidFill>
              </a:rPr>
              <a:t>O</a:t>
            </a:r>
            <a:endParaRPr lang="en-US" sz="4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153400" y="6400800"/>
            <a:ext cx="838200" cy="304800"/>
          </a:xfrm>
          <a:prstGeom prst="actionButtonForwardNext">
            <a:avLst/>
          </a:prstGeom>
          <a:solidFill>
            <a:srgbClr val="003300"/>
          </a:solidFill>
          <a:ln>
            <a:solidFill>
              <a:srgbClr val="990033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Custom 16">
            <a:hlinkClick r:id="rId5" action="ppaction://hlinksldjump" highlightClick="1"/>
          </p:cNvPr>
          <p:cNvSpPr/>
          <p:nvPr/>
        </p:nvSpPr>
        <p:spPr>
          <a:xfrm>
            <a:off x="1828800" y="6324600"/>
            <a:ext cx="914400" cy="381000"/>
          </a:xfrm>
          <a:prstGeom prst="actionButtonBlank">
            <a:avLst/>
          </a:prstGeom>
          <a:ln>
            <a:solidFill>
              <a:srgbClr val="13BF1B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Blackadder ITC" pitchFamily="82" charset="0"/>
              </a:rPr>
              <a:t>Index</a:t>
            </a:r>
            <a:endParaRPr lang="en-US" sz="2400" dirty="0">
              <a:solidFill>
                <a:srgbClr val="0000FF"/>
              </a:solidFill>
              <a:latin typeface="Blackadder ITC" pitchFamily="82" charset="0"/>
            </a:endParaRPr>
          </a:p>
        </p:txBody>
      </p:sp>
      <p:sp>
        <p:nvSpPr>
          <p:cNvPr id="18" name="Action Button: Back or Previous 17">
            <a:hlinkClick r:id="" action="ppaction://hlinkshowjump?jump=previousslide" highlightClick="1"/>
          </p:cNvPr>
          <p:cNvSpPr/>
          <p:nvPr/>
        </p:nvSpPr>
        <p:spPr>
          <a:xfrm>
            <a:off x="152400" y="6324600"/>
            <a:ext cx="990600" cy="381000"/>
          </a:xfrm>
          <a:prstGeom prst="actionButtonBackPrevious">
            <a:avLst/>
          </a:prstGeom>
          <a:solidFill>
            <a:srgbClr val="13BF1B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Home 18">
            <a:hlinkClick r:id="" action="ppaction://hlinkshowjump?jump=firstslide" highlightClick="1"/>
          </p:cNvPr>
          <p:cNvSpPr/>
          <p:nvPr/>
        </p:nvSpPr>
        <p:spPr>
          <a:xfrm>
            <a:off x="6705600" y="6324600"/>
            <a:ext cx="990600" cy="381000"/>
          </a:xfrm>
          <a:prstGeom prst="actionButtonHome">
            <a:avLst/>
          </a:prstGeom>
          <a:solidFill>
            <a:srgbClr val="FF0066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"/>
          <p:cNvSpPr/>
          <p:nvPr/>
        </p:nvSpPr>
        <p:spPr>
          <a:xfrm>
            <a:off x="228600" y="381000"/>
            <a:ext cx="4572000" cy="609600"/>
          </a:xfrm>
          <a:prstGeom prst="wedgeRectCallout">
            <a:avLst>
              <a:gd name="adj1" fmla="val -17051"/>
              <a:gd name="adj2" fmla="val 203500"/>
            </a:avLst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Electrolysis of water</a:t>
            </a:r>
            <a:endParaRPr 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3074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33400" y="3352800"/>
          <a:ext cx="1982787" cy="685800"/>
        </p:xfrm>
        <a:graphic>
          <a:graphicData uri="http://schemas.openxmlformats.org/presentationml/2006/ole">
            <p:oleObj spid="_x0000_s3074" name="Packager Shell Object" showAsIcon="1" r:id="rId4" imgW="1983240" imgH="685440" progId="Package">
              <p:embed/>
            </p:oleObj>
          </a:graphicData>
        </a:graphic>
      </p:graphicFrame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153400" y="6400800"/>
            <a:ext cx="838200" cy="304800"/>
          </a:xfrm>
          <a:prstGeom prst="actionButtonForwardNext">
            <a:avLst/>
          </a:prstGeom>
          <a:solidFill>
            <a:srgbClr val="003300"/>
          </a:solidFill>
          <a:ln>
            <a:solidFill>
              <a:srgbClr val="990033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Custom 5">
            <a:hlinkClick r:id="rId5" action="ppaction://hlinksldjump" highlightClick="1"/>
          </p:cNvPr>
          <p:cNvSpPr/>
          <p:nvPr/>
        </p:nvSpPr>
        <p:spPr>
          <a:xfrm>
            <a:off x="1828800" y="6324600"/>
            <a:ext cx="914400" cy="381000"/>
          </a:xfrm>
          <a:prstGeom prst="actionButtonBlank">
            <a:avLst/>
          </a:prstGeom>
          <a:ln>
            <a:solidFill>
              <a:srgbClr val="13BF1B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Blackadder ITC" pitchFamily="82" charset="0"/>
              </a:rPr>
              <a:t>Index</a:t>
            </a:r>
            <a:endParaRPr lang="en-US" sz="2400" dirty="0">
              <a:solidFill>
                <a:srgbClr val="0000FF"/>
              </a:solidFill>
              <a:latin typeface="Blackadder ITC" pitchFamily="82" charset="0"/>
            </a:endParaRPr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152400" y="6324600"/>
            <a:ext cx="990600" cy="381000"/>
          </a:xfrm>
          <a:prstGeom prst="actionButtonBackPrevious">
            <a:avLst/>
          </a:prstGeom>
          <a:solidFill>
            <a:srgbClr val="13BF1B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6705600" y="6324600"/>
            <a:ext cx="990600" cy="381000"/>
          </a:xfrm>
          <a:prstGeom prst="actionButtonHome">
            <a:avLst/>
          </a:prstGeom>
          <a:solidFill>
            <a:srgbClr val="FF0066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trips dir="ru"/>
    <p:sndAc>
      <p:stSnd>
        <p:snd r:embed="rId3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066800" y="1371600"/>
          <a:ext cx="7620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own Arrow Callout 3"/>
          <p:cNvSpPr/>
          <p:nvPr/>
        </p:nvSpPr>
        <p:spPr>
          <a:xfrm>
            <a:off x="152400" y="152400"/>
            <a:ext cx="5486400" cy="1066800"/>
          </a:xfrm>
          <a:prstGeom prst="downArrowCallout">
            <a:avLst>
              <a:gd name="adj1" fmla="val 55610"/>
              <a:gd name="adj2" fmla="val 142073"/>
              <a:gd name="adj3" fmla="val 25000"/>
              <a:gd name="adj4" fmla="val 6497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00FF"/>
                </a:solidFill>
              </a:rPr>
              <a:t>Source of water</a:t>
            </a:r>
            <a:endParaRPr lang="en-US" sz="5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circle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administrator.DEMO\Desktop\columbia-river-go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006" y="1295400"/>
            <a:ext cx="3753394" cy="2514600"/>
          </a:xfrm>
          <a:prstGeom prst="rect">
            <a:avLst/>
          </a:prstGeom>
          <a:noFill/>
        </p:spPr>
      </p:pic>
      <p:pic>
        <p:nvPicPr>
          <p:cNvPr id="37891" name="Picture 3" descr="C:\Users\administrator.DEMO\Desktop\281334439_fc5ca8ca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295400"/>
            <a:ext cx="3962400" cy="2438400"/>
          </a:xfrm>
          <a:prstGeom prst="rect">
            <a:avLst/>
          </a:prstGeom>
          <a:noFill/>
        </p:spPr>
      </p:pic>
      <p:pic>
        <p:nvPicPr>
          <p:cNvPr id="37892" name="Picture 4" descr="C:\Users\administrator.DEMO\Desktop\ra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886200"/>
            <a:ext cx="3733800" cy="2603500"/>
          </a:xfrm>
          <a:prstGeom prst="rect">
            <a:avLst/>
          </a:prstGeom>
          <a:noFill/>
        </p:spPr>
      </p:pic>
      <p:pic>
        <p:nvPicPr>
          <p:cNvPr id="37893" name="Picture 5" descr="C:\Users\administrator.DEMO\Desktop\ocean-wallpaper-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3810000"/>
            <a:ext cx="3962400" cy="2667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8600" y="152400"/>
            <a:ext cx="6324600" cy="923330"/>
          </a:xfrm>
          <a:prstGeom prst="rect">
            <a:avLst/>
          </a:prstGeom>
          <a:ln>
            <a:solidFill>
              <a:srgbClr val="0000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5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Source of Water</a:t>
            </a:r>
            <a:endParaRPr lang="en-US" sz="5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Down Arrow Callout 7"/>
          <p:cNvSpPr/>
          <p:nvPr/>
        </p:nvSpPr>
        <p:spPr>
          <a:xfrm rot="16200000">
            <a:off x="-800100" y="2247900"/>
            <a:ext cx="2209800" cy="609600"/>
          </a:xfrm>
          <a:prstGeom prst="downArrowCallout">
            <a:avLst>
              <a:gd name="adj1" fmla="val 50000"/>
              <a:gd name="adj2" fmla="val 161957"/>
              <a:gd name="adj3" fmla="val 25000"/>
              <a:gd name="adj4" fmla="val 5193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3300"/>
                </a:solidFill>
              </a:rPr>
              <a:t>RIVER</a:t>
            </a:r>
            <a:endParaRPr lang="en-US" sz="2400" dirty="0">
              <a:solidFill>
                <a:srgbClr val="003300"/>
              </a:solidFill>
            </a:endParaRPr>
          </a:p>
        </p:txBody>
      </p:sp>
      <p:sp>
        <p:nvSpPr>
          <p:cNvPr id="9" name="Down Arrow Callout 8"/>
          <p:cNvSpPr/>
          <p:nvPr/>
        </p:nvSpPr>
        <p:spPr>
          <a:xfrm rot="16200000">
            <a:off x="-952500" y="4914900"/>
            <a:ext cx="2514600" cy="609600"/>
          </a:xfrm>
          <a:prstGeom prst="downArrowCallout">
            <a:avLst>
              <a:gd name="adj1" fmla="val 50000"/>
              <a:gd name="adj2" fmla="val 161957"/>
              <a:gd name="adj3" fmla="val 25000"/>
              <a:gd name="adj4" fmla="val 5193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3300"/>
                </a:solidFill>
              </a:rPr>
              <a:t>RAIN</a:t>
            </a:r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10" name="Down Arrow Callout 9"/>
          <p:cNvSpPr/>
          <p:nvPr/>
        </p:nvSpPr>
        <p:spPr>
          <a:xfrm rot="16200000">
            <a:off x="3771900" y="1943100"/>
            <a:ext cx="2057400" cy="762000"/>
          </a:xfrm>
          <a:prstGeom prst="downArrowCallout">
            <a:avLst>
              <a:gd name="adj1" fmla="val 50000"/>
              <a:gd name="adj2" fmla="val 161957"/>
              <a:gd name="adj3" fmla="val 25000"/>
              <a:gd name="adj4" fmla="val 5193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3300"/>
                </a:solidFill>
              </a:rPr>
              <a:t>FALLSE</a:t>
            </a:r>
            <a:endParaRPr lang="en-US" sz="2800" dirty="0">
              <a:solidFill>
                <a:srgbClr val="003300"/>
              </a:solidFill>
            </a:endParaRPr>
          </a:p>
        </p:txBody>
      </p:sp>
      <p:sp>
        <p:nvSpPr>
          <p:cNvPr id="11" name="Down Arrow Callout 10"/>
          <p:cNvSpPr/>
          <p:nvPr/>
        </p:nvSpPr>
        <p:spPr>
          <a:xfrm rot="16200000">
            <a:off x="3581400" y="4800600"/>
            <a:ext cx="2514600" cy="685800"/>
          </a:xfrm>
          <a:prstGeom prst="downArrowCallout">
            <a:avLst>
              <a:gd name="adj1" fmla="val 50000"/>
              <a:gd name="adj2" fmla="val 161957"/>
              <a:gd name="adj3" fmla="val 25000"/>
              <a:gd name="adj4" fmla="val 5193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3300"/>
                </a:solidFill>
              </a:rPr>
              <a:t>OCEAN</a:t>
            </a:r>
            <a:endParaRPr lang="en-US" sz="32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>
    <p:diamond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0" y="0"/>
            <a:ext cx="3886200" cy="1524000"/>
          </a:xfrm>
          <a:prstGeom prst="downArrowCallout">
            <a:avLst>
              <a:gd name="adj1" fmla="val 50000"/>
              <a:gd name="adj2" fmla="val 76951"/>
              <a:gd name="adj3" fmla="val 25000"/>
              <a:gd name="adj4" fmla="val 6497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003300"/>
                </a:solidFill>
              </a:rPr>
              <a:t>Mind Map</a:t>
            </a:r>
            <a:endParaRPr lang="en-US" sz="4800" dirty="0">
              <a:solidFill>
                <a:srgbClr val="003300"/>
              </a:solidFill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1524000" y="1600200"/>
          <a:ext cx="7239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153400" y="6400800"/>
            <a:ext cx="838200" cy="304800"/>
          </a:xfrm>
          <a:prstGeom prst="actionButtonForwardNext">
            <a:avLst/>
          </a:prstGeom>
          <a:solidFill>
            <a:srgbClr val="003300"/>
          </a:solidFill>
          <a:ln>
            <a:solidFill>
              <a:srgbClr val="990033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Custom 4">
            <a:hlinkClick r:id="rId7" action="ppaction://hlinksldjump" highlightClick="1"/>
          </p:cNvPr>
          <p:cNvSpPr/>
          <p:nvPr/>
        </p:nvSpPr>
        <p:spPr>
          <a:xfrm>
            <a:off x="1828800" y="6324600"/>
            <a:ext cx="914400" cy="381000"/>
          </a:xfrm>
          <a:prstGeom prst="actionButtonBlank">
            <a:avLst/>
          </a:prstGeom>
          <a:ln>
            <a:solidFill>
              <a:srgbClr val="13BF1B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Blackadder ITC" pitchFamily="82" charset="0"/>
              </a:rPr>
              <a:t>Index</a:t>
            </a:r>
            <a:endParaRPr lang="en-US" sz="2400" dirty="0">
              <a:solidFill>
                <a:srgbClr val="0000FF"/>
              </a:solidFill>
              <a:latin typeface="Blackadder ITC" pitchFamily="82" charset="0"/>
            </a:endParaRPr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52400" y="6324600"/>
            <a:ext cx="990600" cy="381000"/>
          </a:xfrm>
          <a:prstGeom prst="actionButtonBackPrevious">
            <a:avLst/>
          </a:prstGeom>
          <a:solidFill>
            <a:srgbClr val="13BF1B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6705600" y="6324600"/>
            <a:ext cx="990600" cy="381000"/>
          </a:xfrm>
          <a:prstGeom prst="actionButtonHome">
            <a:avLst/>
          </a:prstGeom>
          <a:solidFill>
            <a:srgbClr val="FF0066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lus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9447523">
            <a:off x="85024" y="2344164"/>
            <a:ext cx="628031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Forms of water</a:t>
            </a:r>
            <a:endParaRPr lang="en-US" sz="8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28600"/>
            <a:ext cx="381000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153400" y="6400800"/>
            <a:ext cx="838200" cy="304800"/>
          </a:xfrm>
          <a:prstGeom prst="actionButtonForwardNext">
            <a:avLst/>
          </a:prstGeom>
          <a:solidFill>
            <a:srgbClr val="003300"/>
          </a:solidFill>
          <a:ln>
            <a:solidFill>
              <a:srgbClr val="990033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Custom 4">
            <a:hlinkClick r:id="rId4" action="ppaction://hlinksldjump" highlightClick="1"/>
          </p:cNvPr>
          <p:cNvSpPr/>
          <p:nvPr/>
        </p:nvSpPr>
        <p:spPr>
          <a:xfrm>
            <a:off x="1828800" y="6324600"/>
            <a:ext cx="914400" cy="381000"/>
          </a:xfrm>
          <a:prstGeom prst="actionButtonBlank">
            <a:avLst/>
          </a:prstGeom>
          <a:ln>
            <a:solidFill>
              <a:srgbClr val="13BF1B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Blackadder ITC" pitchFamily="82" charset="0"/>
              </a:rPr>
              <a:t>Index</a:t>
            </a:r>
            <a:endParaRPr lang="en-US" sz="2400" dirty="0">
              <a:solidFill>
                <a:srgbClr val="0000FF"/>
              </a:solidFill>
              <a:latin typeface="Blackadder ITC" pitchFamily="82" charset="0"/>
            </a:endParaRPr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52400" y="6324600"/>
            <a:ext cx="990600" cy="381000"/>
          </a:xfrm>
          <a:prstGeom prst="actionButtonBackPrevious">
            <a:avLst/>
          </a:prstGeom>
          <a:solidFill>
            <a:srgbClr val="13BF1B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6705600" y="6324600"/>
            <a:ext cx="990600" cy="381000"/>
          </a:xfrm>
          <a:prstGeom prst="actionButtonHome">
            <a:avLst/>
          </a:prstGeom>
          <a:solidFill>
            <a:srgbClr val="FF0066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sh dir="r"/>
    <p:sndAc>
      <p:stSnd>
        <p:snd r:embed="rId2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The Three forms of Water.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7924800" cy="4572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7030A0"/>
                </a:solidFill>
              </a:rPr>
              <a:t>Solids:</a:t>
            </a:r>
            <a:r>
              <a:rPr lang="en-US" sz="3200" dirty="0" smtClean="0">
                <a:solidFill>
                  <a:srgbClr val="7030A0"/>
                </a:solidFill>
              </a:rPr>
              <a:t> When water becomes very cold and freezes it will change from a liquid to a solid.  It has a definite form and shape.</a:t>
            </a:r>
          </a:p>
          <a:p>
            <a:pPr eaLnBrk="1" hangingPunct="1"/>
            <a:r>
              <a:rPr lang="en-US" sz="3200" b="1" dirty="0" smtClean="0">
                <a:solidFill>
                  <a:srgbClr val="FF0066"/>
                </a:solidFill>
              </a:rPr>
              <a:t>Liquids:</a:t>
            </a:r>
            <a:r>
              <a:rPr lang="en-US" sz="3200" dirty="0" smtClean="0">
                <a:solidFill>
                  <a:srgbClr val="FF0066"/>
                </a:solidFill>
              </a:rPr>
              <a:t>  When water takes the shape  of its container it is in a liquid form</a:t>
            </a:r>
            <a:r>
              <a:rPr lang="en-US" sz="3200" dirty="0" smtClean="0"/>
              <a:t>.</a:t>
            </a:r>
          </a:p>
          <a:p>
            <a:pPr eaLnBrk="1" hangingPunct="1"/>
            <a:r>
              <a:rPr lang="en-US" sz="3200" b="1" dirty="0" smtClean="0">
                <a:solidFill>
                  <a:srgbClr val="003300"/>
                </a:solidFill>
              </a:rPr>
              <a:t>Gases:</a:t>
            </a:r>
            <a:r>
              <a:rPr lang="en-US" sz="3200" dirty="0" smtClean="0">
                <a:solidFill>
                  <a:srgbClr val="003300"/>
                </a:solidFill>
              </a:rPr>
              <a:t> When water is seen in a vapor form and has no definite size or shape it is in a gas form</a:t>
            </a:r>
            <a:r>
              <a:rPr lang="en-US" dirty="0" smtClean="0"/>
              <a:t>. 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153400" y="6400800"/>
            <a:ext cx="838200" cy="304800"/>
          </a:xfrm>
          <a:prstGeom prst="actionButtonForwardNext">
            <a:avLst/>
          </a:prstGeom>
          <a:solidFill>
            <a:srgbClr val="003300"/>
          </a:solidFill>
          <a:ln>
            <a:solidFill>
              <a:srgbClr val="990033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Custom 4">
            <a:hlinkClick r:id="rId4" action="ppaction://hlinksldjump" highlightClick="1"/>
          </p:cNvPr>
          <p:cNvSpPr/>
          <p:nvPr/>
        </p:nvSpPr>
        <p:spPr>
          <a:xfrm>
            <a:off x="1828800" y="6324600"/>
            <a:ext cx="914400" cy="381000"/>
          </a:xfrm>
          <a:prstGeom prst="actionButtonBlank">
            <a:avLst/>
          </a:prstGeom>
          <a:ln>
            <a:solidFill>
              <a:srgbClr val="13BF1B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Blackadder ITC" pitchFamily="82" charset="0"/>
              </a:rPr>
              <a:t>Index</a:t>
            </a:r>
            <a:endParaRPr lang="en-US" sz="2400" dirty="0">
              <a:solidFill>
                <a:srgbClr val="0000FF"/>
              </a:solidFill>
              <a:latin typeface="Blackadder ITC" pitchFamily="82" charset="0"/>
            </a:endParaRPr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52400" y="6324600"/>
            <a:ext cx="990600" cy="381000"/>
          </a:xfrm>
          <a:prstGeom prst="actionButtonBackPrevious">
            <a:avLst/>
          </a:prstGeom>
          <a:solidFill>
            <a:srgbClr val="13BF1B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6705600" y="6324600"/>
            <a:ext cx="990600" cy="381000"/>
          </a:xfrm>
          <a:prstGeom prst="actionButtonHome">
            <a:avLst/>
          </a:prstGeom>
          <a:solidFill>
            <a:srgbClr val="FF0066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ver dir="r"/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utoUpdateAnimBg="0"/>
      <p:bldP spid="51203" grpId="0" build="p" bldLvl="3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480"/>
            <a:ext cx="2362200" cy="438912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800000"/>
                </a:solidFill>
              </a:rPr>
              <a:t>We see it</a:t>
            </a:r>
          </a:p>
          <a:p>
            <a:r>
              <a:rPr lang="en-US" sz="5400" b="1" dirty="0">
                <a:solidFill>
                  <a:srgbClr val="FF0000"/>
                </a:solidFill>
              </a:rPr>
              <a:t>In ice</a:t>
            </a:r>
          </a:p>
        </p:txBody>
      </p:sp>
      <p:pic>
        <p:nvPicPr>
          <p:cNvPr id="53252" name="Picture 4" descr="C:\WINDOWS\DESKTOP\Irene\icu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1384" y="533400"/>
            <a:ext cx="4706815" cy="5562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1" y="533400"/>
            <a:ext cx="3124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CC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Solids</a:t>
            </a: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153400" y="6400800"/>
            <a:ext cx="838200" cy="304800"/>
          </a:xfrm>
          <a:prstGeom prst="actionButtonForwardNext">
            <a:avLst/>
          </a:prstGeom>
          <a:solidFill>
            <a:srgbClr val="003300"/>
          </a:solidFill>
          <a:ln>
            <a:solidFill>
              <a:srgbClr val="990033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Custom 6">
            <a:hlinkClick r:id="rId4" action="ppaction://hlinksldjump" highlightClick="1"/>
          </p:cNvPr>
          <p:cNvSpPr/>
          <p:nvPr/>
        </p:nvSpPr>
        <p:spPr>
          <a:xfrm>
            <a:off x="1828800" y="6324600"/>
            <a:ext cx="914400" cy="381000"/>
          </a:xfrm>
          <a:prstGeom prst="actionButtonBlank">
            <a:avLst/>
          </a:prstGeom>
          <a:ln>
            <a:solidFill>
              <a:srgbClr val="13BF1B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Blackadder ITC" pitchFamily="82" charset="0"/>
              </a:rPr>
              <a:t>Index</a:t>
            </a:r>
            <a:endParaRPr lang="en-US" sz="2400" dirty="0">
              <a:solidFill>
                <a:srgbClr val="0000FF"/>
              </a:solidFill>
              <a:latin typeface="Blackadder ITC" pitchFamily="82" charset="0"/>
            </a:endParaRPr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152400" y="6324600"/>
            <a:ext cx="990600" cy="381000"/>
          </a:xfrm>
          <a:prstGeom prst="actionButtonBackPrevious">
            <a:avLst/>
          </a:prstGeom>
          <a:solidFill>
            <a:srgbClr val="13BF1B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6705600" y="6324600"/>
            <a:ext cx="990600" cy="381000"/>
          </a:xfrm>
          <a:prstGeom prst="actionButtonHome">
            <a:avLst/>
          </a:prstGeom>
          <a:solidFill>
            <a:srgbClr val="FF0066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ver dir="u"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0112522">
            <a:off x="290620" y="2240252"/>
            <a:ext cx="7126207" cy="156966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CLASS-SIX</a:t>
            </a:r>
            <a:endParaRPr lang="en-US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 rot="20138629">
            <a:off x="1671197" y="4083923"/>
            <a:ext cx="6107762" cy="830997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GENERAL SCIENCE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153400" y="6400800"/>
            <a:ext cx="838200" cy="304800"/>
          </a:xfrm>
          <a:prstGeom prst="actionButtonForwardNext">
            <a:avLst/>
          </a:prstGeom>
          <a:solidFill>
            <a:srgbClr val="003300"/>
          </a:solidFill>
          <a:ln>
            <a:solidFill>
              <a:srgbClr val="990033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Custom 4">
            <a:hlinkClick r:id="rId5" action="ppaction://hlinksldjump" highlightClick="1"/>
          </p:cNvPr>
          <p:cNvSpPr/>
          <p:nvPr/>
        </p:nvSpPr>
        <p:spPr>
          <a:xfrm>
            <a:off x="1828800" y="6324600"/>
            <a:ext cx="914400" cy="381000"/>
          </a:xfrm>
          <a:prstGeom prst="actionButtonBlank">
            <a:avLst/>
          </a:prstGeom>
          <a:ln>
            <a:solidFill>
              <a:srgbClr val="13BF1B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Blackadder ITC" pitchFamily="82" charset="0"/>
              </a:rPr>
              <a:t>Index</a:t>
            </a:r>
            <a:endParaRPr lang="en-US" sz="2400" dirty="0">
              <a:solidFill>
                <a:srgbClr val="0000FF"/>
              </a:solidFill>
              <a:latin typeface="Blackadder ITC" pitchFamily="82" charset="0"/>
            </a:endParaRPr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52400" y="6324600"/>
            <a:ext cx="990600" cy="381000"/>
          </a:xfrm>
          <a:prstGeom prst="actionButtonBackPrevious">
            <a:avLst/>
          </a:prstGeom>
          <a:solidFill>
            <a:srgbClr val="13BF1B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6705600" y="6324600"/>
            <a:ext cx="990600" cy="381000"/>
          </a:xfrm>
          <a:prstGeom prst="actionButtonHome">
            <a:avLst/>
          </a:prstGeom>
          <a:solidFill>
            <a:srgbClr val="FF0066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trips dir="rd"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Steam is water in a gaseous form.</a:t>
            </a:r>
          </a:p>
        </p:txBody>
      </p:sp>
      <p:pic>
        <p:nvPicPr>
          <p:cNvPr id="59398" name="Picture 6" descr="C:\WINDOWS\DESKTOP\Irene\steam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981200"/>
            <a:ext cx="4114800" cy="4267200"/>
          </a:xfrm>
          <a:noFill/>
          <a:ln/>
        </p:spPr>
      </p:pic>
      <p:sp>
        <p:nvSpPr>
          <p:cNvPr id="593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524000"/>
            <a:ext cx="4495800" cy="5334000"/>
          </a:xfrm>
        </p:spPr>
        <p:txBody>
          <a:bodyPr/>
          <a:lstStyle/>
          <a:p>
            <a:r>
              <a:rPr lang="en-US" sz="2800"/>
              <a:t>Water also  becomes a gas when it evaporates,</a:t>
            </a:r>
          </a:p>
          <a:p>
            <a:r>
              <a:rPr lang="en-US" sz="2800"/>
              <a:t>Or when you see a geyser or hot pots.</a:t>
            </a:r>
          </a:p>
        </p:txBody>
      </p:sp>
      <p:pic>
        <p:nvPicPr>
          <p:cNvPr id="59399" name="Picture 7" descr="C:\WINDOWS\DESKTOP\Irene\geyse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1" y="3352800"/>
            <a:ext cx="3809999" cy="2895600"/>
          </a:xfrm>
          <a:prstGeom prst="rect">
            <a:avLst/>
          </a:prstGeom>
          <a:noFill/>
        </p:spPr>
      </p:pic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153400" y="6400800"/>
            <a:ext cx="838200" cy="304800"/>
          </a:xfrm>
          <a:prstGeom prst="actionButtonForwardNext">
            <a:avLst/>
          </a:prstGeom>
          <a:solidFill>
            <a:srgbClr val="003300"/>
          </a:solidFill>
          <a:ln>
            <a:solidFill>
              <a:srgbClr val="990033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Custom 6">
            <a:hlinkClick r:id="rId5" action="ppaction://hlinksldjump" highlightClick="1"/>
          </p:cNvPr>
          <p:cNvSpPr/>
          <p:nvPr/>
        </p:nvSpPr>
        <p:spPr>
          <a:xfrm>
            <a:off x="1828800" y="6324600"/>
            <a:ext cx="914400" cy="381000"/>
          </a:xfrm>
          <a:prstGeom prst="actionButtonBlank">
            <a:avLst/>
          </a:prstGeom>
          <a:ln>
            <a:solidFill>
              <a:srgbClr val="13BF1B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Blackadder ITC" pitchFamily="82" charset="0"/>
              </a:rPr>
              <a:t>Index</a:t>
            </a:r>
            <a:endParaRPr lang="en-US" sz="2400" dirty="0">
              <a:solidFill>
                <a:srgbClr val="0000FF"/>
              </a:solidFill>
              <a:latin typeface="Blackadder ITC" pitchFamily="82" charset="0"/>
            </a:endParaRPr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152400" y="6324600"/>
            <a:ext cx="990600" cy="381000"/>
          </a:xfrm>
          <a:prstGeom prst="actionButtonBackPrevious">
            <a:avLst/>
          </a:prstGeom>
          <a:solidFill>
            <a:srgbClr val="13BF1B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6705600" y="6324600"/>
            <a:ext cx="990600" cy="381000"/>
          </a:xfrm>
          <a:prstGeom prst="actionButtonHome">
            <a:avLst/>
          </a:prstGeom>
          <a:solidFill>
            <a:srgbClr val="FF0066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r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utoUpdateAnimBg="0"/>
      <p:bldP spid="59396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dirty="0">
                <a:solidFill>
                  <a:srgbClr val="13BF1B"/>
                </a:solidFill>
              </a:rPr>
              <a:t>Fog</a:t>
            </a:r>
          </a:p>
        </p:txBody>
      </p:sp>
      <p:pic>
        <p:nvPicPr>
          <p:cNvPr id="60419" name="Picture 3" descr="C:\WINDOWS\DESKTOP\Irene\fogde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057400"/>
            <a:ext cx="7924800" cy="4495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3657600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9600" dirty="0">
                <a:solidFill>
                  <a:srgbClr val="0000FF"/>
                </a:solidFill>
              </a:rPr>
              <a:t>Gases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/>
              <a:t>You see water in the form of gas, when you see……..</a:t>
            </a:r>
          </a:p>
        </p:txBody>
      </p:sp>
      <p:pic>
        <p:nvPicPr>
          <p:cNvPr id="58374" name="Picture 6" descr="C:\WINDOWS\DESKTOP\Irene\cloud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609600"/>
            <a:ext cx="4191000" cy="5638800"/>
          </a:xfrm>
          <a:noFill/>
          <a:ln/>
        </p:spPr>
      </p:pic>
      <p:sp>
        <p:nvSpPr>
          <p:cNvPr id="58377" name="WordArt 9"/>
          <p:cNvSpPr>
            <a:spLocks noChangeArrowheads="1" noChangeShapeType="1" noTextEdit="1"/>
          </p:cNvSpPr>
          <p:nvPr/>
        </p:nvSpPr>
        <p:spPr bwMode="auto">
          <a:xfrm>
            <a:off x="381000" y="3429000"/>
            <a:ext cx="4114800" cy="1752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3458"/>
              </a:avLst>
            </a:prstTxWarp>
          </a:bodyPr>
          <a:lstStyle/>
          <a:p>
            <a:pPr algn="ctr"/>
            <a:r>
              <a:rPr lang="en-US" sz="6000" kern="10" spc="-600" normalizeH="1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Clouds</a:t>
            </a: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153400" y="6400800"/>
            <a:ext cx="838200" cy="304800"/>
          </a:xfrm>
          <a:prstGeom prst="actionButtonForwardNext">
            <a:avLst/>
          </a:prstGeom>
          <a:solidFill>
            <a:srgbClr val="003300"/>
          </a:solidFill>
          <a:ln>
            <a:solidFill>
              <a:srgbClr val="990033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Custom 6">
            <a:hlinkClick r:id="rId4" action="ppaction://hlinksldjump" highlightClick="1"/>
          </p:cNvPr>
          <p:cNvSpPr/>
          <p:nvPr/>
        </p:nvSpPr>
        <p:spPr>
          <a:xfrm>
            <a:off x="1828800" y="6324600"/>
            <a:ext cx="914400" cy="381000"/>
          </a:xfrm>
          <a:prstGeom prst="actionButtonBlank">
            <a:avLst/>
          </a:prstGeom>
          <a:ln>
            <a:solidFill>
              <a:srgbClr val="13BF1B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Blackadder ITC" pitchFamily="82" charset="0"/>
              </a:rPr>
              <a:t>Index</a:t>
            </a:r>
            <a:endParaRPr lang="en-US" sz="2400" dirty="0">
              <a:solidFill>
                <a:srgbClr val="0000FF"/>
              </a:solidFill>
              <a:latin typeface="Blackadder ITC" pitchFamily="82" charset="0"/>
            </a:endParaRPr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152400" y="6324600"/>
            <a:ext cx="990600" cy="381000"/>
          </a:xfrm>
          <a:prstGeom prst="actionButtonBackPrevious">
            <a:avLst/>
          </a:prstGeom>
          <a:solidFill>
            <a:srgbClr val="13BF1B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6705600" y="6324600"/>
            <a:ext cx="990600" cy="381000"/>
          </a:xfrm>
          <a:prstGeom prst="actionButtonHome">
            <a:avLst/>
          </a:prstGeom>
          <a:solidFill>
            <a:srgbClr val="FF0066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8"/>
    <p:sndAc>
      <p:stSnd>
        <p:snd r:embed="rId2" name="explod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nimBg="1"/>
      <p:bldP spid="58371" grpId="0" build="p"/>
      <p:bldP spid="58371" grpI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WINDOWS\DESKTOP\Irene\flat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600200"/>
            <a:ext cx="8077200" cy="4953000"/>
          </a:xfrm>
          <a:prstGeom prst="rect">
            <a:avLst/>
          </a:prstGeom>
          <a:noFill/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219200" y="0"/>
            <a:ext cx="7924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Arial Black" pitchFamily="34" charset="0"/>
              </a:rPr>
              <a:t>In nature we see water in its liquid form.</a:t>
            </a:r>
          </a:p>
        </p:txBody>
      </p:sp>
    </p:spTree>
  </p:cSld>
  <p:clrMapOvr>
    <a:masterClrMapping/>
  </p:clrMapOvr>
  <p:transition>
    <p:dissolve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4038600" cy="1143000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rgbClr val="0000FF"/>
                </a:solidFill>
              </a:rPr>
              <a:t>Liquids</a:t>
            </a:r>
          </a:p>
        </p:txBody>
      </p:sp>
      <p:pic>
        <p:nvPicPr>
          <p:cNvPr id="56324" name="Picture 4" descr="C:\WINDOWS\DESKTOP\Irene\dr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057400"/>
            <a:ext cx="2997200" cy="3810000"/>
          </a:xfrm>
          <a:prstGeom prst="rect">
            <a:avLst/>
          </a:prstGeom>
          <a:noFill/>
        </p:spPr>
      </p:pic>
      <p:pic>
        <p:nvPicPr>
          <p:cNvPr id="56325" name="Picture 5" descr="C:\WINDOWS\DESKTOP\Irene\fall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133600"/>
            <a:ext cx="3089275" cy="3727450"/>
          </a:xfrm>
          <a:prstGeom prst="rect">
            <a:avLst/>
          </a:prstGeom>
          <a:noFill/>
        </p:spPr>
      </p:pic>
      <p:sp>
        <p:nvSpPr>
          <p:cNvPr id="56335" name="WordArt 15"/>
          <p:cNvSpPr>
            <a:spLocks noChangeArrowheads="1" noChangeShapeType="1" noTextEdit="1"/>
          </p:cNvSpPr>
          <p:nvPr/>
        </p:nvSpPr>
        <p:spPr bwMode="auto">
          <a:xfrm rot="5400000">
            <a:off x="76200" y="3505200"/>
            <a:ext cx="1752600" cy="9906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2000" i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Arial Black"/>
              </a:rPr>
              <a:t>Lake</a:t>
            </a:r>
          </a:p>
        </p:txBody>
      </p:sp>
      <p:sp>
        <p:nvSpPr>
          <p:cNvPr id="56337" name="WordArt 17" descr="Narrow vertical"/>
          <p:cNvSpPr>
            <a:spLocks noChangeArrowheads="1" noChangeShapeType="1" noTextEdit="1"/>
          </p:cNvSpPr>
          <p:nvPr/>
        </p:nvSpPr>
        <p:spPr bwMode="auto">
          <a:xfrm>
            <a:off x="5181600" y="1066800"/>
            <a:ext cx="2286000" cy="914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Rain</a:t>
            </a:r>
          </a:p>
        </p:txBody>
      </p:sp>
    </p:spTree>
  </p:cSld>
  <p:clrMapOvr>
    <a:masterClrMapping/>
  </p:clrMapOvr>
  <p:transition>
    <p:pull/>
    <p:sndAc>
      <p:stSnd>
        <p:snd r:embed="rId2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457200" y="609600"/>
            <a:ext cx="5029200" cy="1371600"/>
          </a:xfrm>
          <a:prstGeom prst="downArrowCallout">
            <a:avLst>
              <a:gd name="adj1" fmla="val 25000"/>
              <a:gd name="adj2" fmla="val 90854"/>
              <a:gd name="adj3" fmla="val 25000"/>
              <a:gd name="adj4" fmla="val 64977"/>
            </a:avLst>
          </a:prstGeom>
          <a:ln>
            <a:solidFill>
              <a:srgbClr val="FF0066"/>
            </a:solidFill>
          </a:ln>
          <a:scene3d>
            <a:camera prst="perspectiveRelaxed"/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800000"/>
                </a:solidFill>
                <a:latin typeface="Algerian" pitchFamily="82" charset="0"/>
              </a:rPr>
              <a:t>GROUP WORK</a:t>
            </a:r>
            <a:endParaRPr lang="en-US" sz="5400" dirty="0">
              <a:solidFill>
                <a:srgbClr val="800000"/>
              </a:solidFill>
              <a:latin typeface="Algerian" pitchFamily="8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0" y="2057400"/>
            <a:ext cx="2362200" cy="121920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CAVINDISH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0" y="3505200"/>
            <a:ext cx="2362200" cy="12192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HURVEY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0" y="5105400"/>
            <a:ext cx="2362200" cy="12954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00FF"/>
                </a:solidFill>
              </a:rPr>
              <a:t>ROSS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2209800"/>
            <a:ext cx="6477000" cy="91440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chemeClr val="accent3"/>
                </a:solidFill>
              </a:rPr>
              <a:t>Describe about the electrolysis of water.</a:t>
            </a:r>
            <a:endParaRPr lang="en-US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2200" y="3657600"/>
            <a:ext cx="6477000" cy="990600"/>
          </a:xfrm>
          <a:prstGeom prst="rect">
            <a:avLst/>
          </a:prstGeom>
          <a:ln>
            <a:solidFill>
              <a:srgbClr val="CC33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66"/>
                </a:solidFill>
              </a:rPr>
              <a:t>What is the importance of water?</a:t>
            </a:r>
            <a:endParaRPr lang="en-US" sz="3200" dirty="0">
              <a:solidFill>
                <a:srgbClr val="FF00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62200" y="5257800"/>
            <a:ext cx="6477000" cy="990600"/>
          </a:xfrm>
          <a:prstGeom prst="rect">
            <a:avLst/>
          </a:prstGeom>
          <a:ln>
            <a:solidFill>
              <a:srgbClr val="13BF1B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Describe the source of water.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0" y="152400"/>
            <a:ext cx="6248400" cy="1828800"/>
          </a:xfrm>
          <a:prstGeom prst="downArrowCallout">
            <a:avLst>
              <a:gd name="adj1" fmla="val 18728"/>
              <a:gd name="adj2" fmla="val 50088"/>
              <a:gd name="adj3" fmla="val 25000"/>
              <a:gd name="adj4" fmla="val 64977"/>
            </a:avLst>
          </a:prstGeom>
          <a:ln>
            <a:solidFill>
              <a:srgbClr val="13BF1B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EVALUATION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8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124200"/>
            <a:ext cx="9144000" cy="3733800"/>
          </a:xfrm>
          <a:prstGeom prst="rect">
            <a:avLst/>
          </a:prstGeom>
          <a:ln>
            <a:solidFill>
              <a:srgbClr val="FF0066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990033"/>
                </a:solidFill>
              </a:rPr>
              <a:t>Water is essential for our ____________.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0000FF"/>
                </a:solidFill>
              </a:rPr>
              <a:t>Human and plants does not live without _________.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Plants use ______ when they produce their food</a:t>
            </a:r>
          </a:p>
          <a:p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by the reaction of photosynthesis.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1981200"/>
            <a:ext cx="8229600" cy="7620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FILL IN THEN BLANKS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</p:txBody>
      </p:sp>
      <p:sp>
        <p:nvSpPr>
          <p:cNvPr id="8" name="Action Button: Custom 7">
            <a:hlinkClick r:id="rId5" action="ppaction://hlinksldjump" highlightClick="1"/>
          </p:cNvPr>
          <p:cNvSpPr/>
          <p:nvPr/>
        </p:nvSpPr>
        <p:spPr>
          <a:xfrm>
            <a:off x="1828800" y="6324600"/>
            <a:ext cx="914400" cy="381000"/>
          </a:xfrm>
          <a:prstGeom prst="actionButtonBlank">
            <a:avLst/>
          </a:prstGeom>
          <a:ln>
            <a:solidFill>
              <a:srgbClr val="13BF1B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Blackadder ITC" pitchFamily="82" charset="0"/>
              </a:rPr>
              <a:t>Index</a:t>
            </a:r>
            <a:endParaRPr lang="en-US" sz="2400" dirty="0">
              <a:solidFill>
                <a:srgbClr val="0000FF"/>
              </a:solidFill>
              <a:latin typeface="Blackadder ITC" pitchFamily="82" charset="0"/>
            </a:endParaRPr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152400" y="6324600"/>
            <a:ext cx="990600" cy="381000"/>
          </a:xfrm>
          <a:prstGeom prst="actionButtonBackPrevious">
            <a:avLst/>
          </a:prstGeom>
          <a:solidFill>
            <a:srgbClr val="13BF1B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Home 9">
            <a:hlinkClick r:id="" action="ppaction://hlinkshowjump?jump=firstslide" highlightClick="1"/>
          </p:cNvPr>
          <p:cNvSpPr/>
          <p:nvPr/>
        </p:nvSpPr>
        <p:spPr>
          <a:xfrm>
            <a:off x="6705600" y="6324600"/>
            <a:ext cx="990600" cy="381000"/>
          </a:xfrm>
          <a:prstGeom prst="actionButtonHome">
            <a:avLst/>
          </a:prstGeom>
          <a:solidFill>
            <a:srgbClr val="FF0066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ver dir="d"/>
    <p:sndAc>
      <p:stSnd>
        <p:snd r:embed="rId3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457200" y="457200"/>
            <a:ext cx="8229600" cy="2514600"/>
          </a:xfrm>
          <a:prstGeom prst="downArrowCallout">
            <a:avLst>
              <a:gd name="adj1" fmla="val 98614"/>
              <a:gd name="adj2" fmla="val 68016"/>
              <a:gd name="adj3" fmla="val 25000"/>
              <a:gd name="adj4" fmla="val 6497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33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HOME WORK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2971800"/>
            <a:ext cx="8763000" cy="2286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66"/>
                </a:solidFill>
              </a:rPr>
              <a:t>DESCRIBE ABOUT THE FORMS OF WATER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153400" y="6400800"/>
            <a:ext cx="838200" cy="304800"/>
          </a:xfrm>
          <a:prstGeom prst="actionButtonForwardNext">
            <a:avLst/>
          </a:prstGeom>
          <a:solidFill>
            <a:srgbClr val="003300"/>
          </a:solidFill>
          <a:ln>
            <a:solidFill>
              <a:srgbClr val="990033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Custom 4">
            <a:hlinkClick r:id="rId3" action="ppaction://hlinksldjump" highlightClick="1"/>
          </p:cNvPr>
          <p:cNvSpPr/>
          <p:nvPr/>
        </p:nvSpPr>
        <p:spPr>
          <a:xfrm>
            <a:off x="1828800" y="6324600"/>
            <a:ext cx="914400" cy="381000"/>
          </a:xfrm>
          <a:prstGeom prst="actionButtonBlank">
            <a:avLst/>
          </a:prstGeom>
          <a:ln>
            <a:solidFill>
              <a:srgbClr val="13BF1B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Blackadder ITC" pitchFamily="82" charset="0"/>
              </a:rPr>
              <a:t>Index</a:t>
            </a:r>
            <a:endParaRPr lang="en-US" sz="2400" dirty="0">
              <a:solidFill>
                <a:srgbClr val="0000FF"/>
              </a:solidFill>
              <a:latin typeface="Blackadder ITC" pitchFamily="82" charset="0"/>
            </a:endParaRPr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152400" y="6324600"/>
            <a:ext cx="990600" cy="381000"/>
          </a:xfrm>
          <a:prstGeom prst="actionButtonBackPrevious">
            <a:avLst/>
          </a:prstGeom>
          <a:solidFill>
            <a:srgbClr val="13BF1B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6705600" y="6324600"/>
            <a:ext cx="990600" cy="381000"/>
          </a:xfrm>
          <a:prstGeom prst="actionButtonHome">
            <a:avLst/>
          </a:prstGeom>
          <a:solidFill>
            <a:srgbClr val="FF0066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zoom dir="in"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52399"/>
            <a:ext cx="5334000" cy="60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399" y="152400"/>
            <a:ext cx="3429001" cy="1754326"/>
          </a:xfrm>
          <a:prstGeom prst="rect">
            <a:avLst/>
          </a:prstGeom>
          <a:solidFill>
            <a:srgbClr val="FF0066"/>
          </a:solidFill>
          <a:ln>
            <a:solidFill>
              <a:srgbClr val="0000FF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 ALL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209800"/>
            <a:ext cx="3352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153400" y="6400800"/>
            <a:ext cx="838200" cy="304800"/>
          </a:xfrm>
          <a:prstGeom prst="actionButtonForwardNext">
            <a:avLst/>
          </a:prstGeom>
          <a:solidFill>
            <a:srgbClr val="003300"/>
          </a:solidFill>
          <a:ln>
            <a:solidFill>
              <a:srgbClr val="990033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Custom 6">
            <a:hlinkClick r:id="rId6" action="ppaction://hlinksldjump" highlightClick="1"/>
          </p:cNvPr>
          <p:cNvSpPr/>
          <p:nvPr/>
        </p:nvSpPr>
        <p:spPr>
          <a:xfrm>
            <a:off x="1828800" y="6324600"/>
            <a:ext cx="914400" cy="381000"/>
          </a:xfrm>
          <a:prstGeom prst="actionButtonBlank">
            <a:avLst/>
          </a:prstGeom>
          <a:ln>
            <a:solidFill>
              <a:srgbClr val="13BF1B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Blackadder ITC" pitchFamily="82" charset="0"/>
              </a:rPr>
              <a:t>Index</a:t>
            </a:r>
            <a:endParaRPr lang="en-US" sz="2400" dirty="0">
              <a:solidFill>
                <a:srgbClr val="0000FF"/>
              </a:solidFill>
              <a:latin typeface="Blackadder ITC" pitchFamily="82" charset="0"/>
            </a:endParaRPr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152400" y="6324600"/>
            <a:ext cx="990600" cy="381000"/>
          </a:xfrm>
          <a:prstGeom prst="actionButtonBackPrevious">
            <a:avLst/>
          </a:prstGeom>
          <a:solidFill>
            <a:srgbClr val="13BF1B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6705600" y="6400800"/>
            <a:ext cx="990600" cy="304800"/>
          </a:xfrm>
          <a:prstGeom prst="actionButtonHome">
            <a:avLst/>
          </a:prstGeom>
          <a:solidFill>
            <a:srgbClr val="FF0066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lus/>
    <p:sndAc>
      <p:stSnd>
        <p:snd r:embed="rId3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533400"/>
            <a:ext cx="4571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INDEX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600200"/>
            <a:ext cx="8001000" cy="4419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 smtClean="0">
              <a:solidFill>
                <a:srgbClr val="0000FF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  <a:hlinkClick r:id="rId3" action="ppaction://hlinksldjump"/>
              </a:rPr>
              <a:t>Worm up</a:t>
            </a:r>
            <a:endParaRPr lang="en-US" sz="2000" dirty="0" smtClean="0">
              <a:solidFill>
                <a:srgbClr val="0000FF"/>
              </a:solidFill>
              <a:latin typeface="Aharoni" pitchFamily="2" charset="-79"/>
              <a:cs typeface="Aharoni" pitchFamily="2" charset="-79"/>
              <a:hlinkClick r:id="rId4" action="ppaction://hlinksldjump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  <a:hlinkClick r:id="rId5" action="ppaction://hlinksldjump"/>
              </a:rPr>
              <a:t>Lesson  announcement</a:t>
            </a:r>
            <a:endParaRPr lang="en-US" sz="2000" dirty="0" smtClean="0">
              <a:solidFill>
                <a:srgbClr val="0000FF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  <a:hlinkClick r:id="rId6" action="ppaction://hlinksldjump"/>
              </a:rPr>
              <a:t>What is water</a:t>
            </a:r>
            <a:endParaRPr lang="en-US" sz="2000" dirty="0" smtClean="0">
              <a:solidFill>
                <a:srgbClr val="0000FF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  <a:hlinkClick r:id="rId7" action="ppaction://hlinksldjump"/>
              </a:rPr>
              <a:t>World Water Uses</a:t>
            </a:r>
            <a:endParaRPr lang="en-US" sz="2000" dirty="0" smtClean="0">
              <a:solidFill>
                <a:srgbClr val="0000FF"/>
              </a:solidFill>
              <a:latin typeface="Aharoni" pitchFamily="2" charset="-79"/>
              <a:cs typeface="Aharoni" pitchFamily="2" charset="-79"/>
              <a:hlinkClick r:id="rId8" action="ppaction://hlinksldjump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  <a:hlinkClick r:id="rId9" action="ppaction://hlinksldjump"/>
              </a:rPr>
              <a:t>Importance of water</a:t>
            </a:r>
            <a:endParaRPr lang="en-US" sz="2000" dirty="0" smtClean="0">
              <a:solidFill>
                <a:srgbClr val="0000FF"/>
              </a:solidFill>
              <a:latin typeface="Aharoni" pitchFamily="2" charset="-79"/>
              <a:cs typeface="Aharoni" pitchFamily="2" charset="-79"/>
              <a:hlinkClick r:id="rId8" action="ppaction://hlinksldjump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  <a:hlinkClick r:id="rId8" action="ppaction://hlinksldjump"/>
              </a:rPr>
              <a:t>Electrolysis of water</a:t>
            </a:r>
            <a:endParaRPr lang="en-US" sz="2000" dirty="0" smtClean="0">
              <a:solidFill>
                <a:srgbClr val="0000FF"/>
              </a:solidFill>
              <a:latin typeface="Aharoni" pitchFamily="2" charset="-79"/>
              <a:cs typeface="Aharoni" pitchFamily="2" charset="-79"/>
              <a:hlinkClick r:id="rId10" action="ppaction://hlinksldjump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  <a:hlinkClick r:id="rId11" action="ppaction://hlinksldjump"/>
              </a:rPr>
              <a:t>Forms of water</a:t>
            </a:r>
            <a:endParaRPr lang="en-US" sz="2000" dirty="0" smtClean="0">
              <a:solidFill>
                <a:srgbClr val="0000FF"/>
              </a:solidFill>
              <a:latin typeface="Aharoni" pitchFamily="2" charset="-79"/>
              <a:cs typeface="Aharoni" pitchFamily="2" charset="-79"/>
              <a:hlinkClick r:id="rId10" action="ppaction://hlinksldjump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  <a:hlinkClick r:id="rId12" action="ppaction://hlinksldjump"/>
              </a:rPr>
              <a:t>Group work</a:t>
            </a:r>
            <a:endParaRPr lang="en-US" sz="2000" dirty="0" smtClean="0">
              <a:solidFill>
                <a:srgbClr val="0000FF"/>
              </a:solidFill>
              <a:latin typeface="Aharoni" pitchFamily="2" charset="-79"/>
              <a:cs typeface="Aharoni" pitchFamily="2" charset="-79"/>
              <a:hlinkClick r:id="rId10" action="ppaction://hlinksldjump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  <a:hlinkClick r:id="rId13" action="ppaction://hlinksldjump"/>
              </a:rPr>
              <a:t>Evaluation</a:t>
            </a:r>
            <a:endParaRPr lang="en-US" sz="2000" dirty="0" smtClean="0">
              <a:solidFill>
                <a:srgbClr val="0000FF"/>
              </a:solidFill>
              <a:latin typeface="Aharoni" pitchFamily="2" charset="-79"/>
              <a:cs typeface="Aharoni" pitchFamily="2" charset="-79"/>
              <a:hlinkClick r:id="rId10" action="ppaction://hlinksldjump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  <a:hlinkClick r:id="rId14" action="ppaction://hlinksldjump"/>
              </a:rPr>
              <a:t>Home work </a:t>
            </a:r>
            <a:endParaRPr lang="en-US" sz="2000" dirty="0" smtClean="0">
              <a:solidFill>
                <a:srgbClr val="0000FF"/>
              </a:solidFill>
              <a:latin typeface="Aharoni" pitchFamily="2" charset="-79"/>
              <a:cs typeface="Aharoni" pitchFamily="2" charset="-79"/>
              <a:hlinkClick r:id="rId10" action="ppaction://hlinksldjump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  <a:hlinkClick r:id="rId15" action="ppaction://hlinksldjump"/>
              </a:rPr>
              <a:t>Thanks</a:t>
            </a:r>
            <a:endParaRPr lang="en-US" dirty="0">
              <a:solidFill>
                <a:srgbClr val="0000FF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153400" y="6400800"/>
            <a:ext cx="838200" cy="304800"/>
          </a:xfrm>
          <a:prstGeom prst="actionButtonForwardNext">
            <a:avLst/>
          </a:prstGeom>
          <a:solidFill>
            <a:srgbClr val="003300"/>
          </a:solidFill>
          <a:ln>
            <a:solidFill>
              <a:srgbClr val="990033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Custom 9">
            <a:hlinkClick r:id="rId16" action="ppaction://hlinksldjump" highlightClick="1"/>
          </p:cNvPr>
          <p:cNvSpPr/>
          <p:nvPr/>
        </p:nvSpPr>
        <p:spPr>
          <a:xfrm>
            <a:off x="1828800" y="6324600"/>
            <a:ext cx="914400" cy="381000"/>
          </a:xfrm>
          <a:prstGeom prst="actionButtonBlank">
            <a:avLst/>
          </a:prstGeom>
          <a:ln>
            <a:solidFill>
              <a:srgbClr val="13BF1B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Blackadder ITC" pitchFamily="82" charset="0"/>
              </a:rPr>
              <a:t>Index</a:t>
            </a:r>
            <a:endParaRPr lang="en-US" sz="2400" dirty="0">
              <a:solidFill>
                <a:srgbClr val="0000FF"/>
              </a:solidFill>
              <a:latin typeface="Blackadder ITC" pitchFamily="82" charset="0"/>
            </a:endParaRPr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152400" y="6324600"/>
            <a:ext cx="990600" cy="381000"/>
          </a:xfrm>
          <a:prstGeom prst="actionButtonBackPrevious">
            <a:avLst/>
          </a:prstGeom>
          <a:solidFill>
            <a:srgbClr val="13BF1B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Home 11">
            <a:hlinkClick r:id="" action="ppaction://hlinkshowjump?jump=firstslide" highlightClick="1"/>
          </p:cNvPr>
          <p:cNvSpPr/>
          <p:nvPr/>
        </p:nvSpPr>
        <p:spPr>
          <a:xfrm>
            <a:off x="6705600" y="6324600"/>
            <a:ext cx="990600" cy="381000"/>
          </a:xfrm>
          <a:prstGeom prst="actionButtonHome">
            <a:avLst/>
          </a:prstGeom>
          <a:solidFill>
            <a:srgbClr val="FF0066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administrator.DEMO\Desktop\mohsin9\untitled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447800"/>
            <a:ext cx="4286250" cy="381000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81000" y="304800"/>
            <a:ext cx="39624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3300"/>
                </a:solidFill>
              </a:rPr>
              <a:t>Worm Up</a:t>
            </a:r>
            <a:endParaRPr lang="en-US" sz="6000" dirty="0">
              <a:solidFill>
                <a:srgbClr val="003300"/>
              </a:solidFill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391400" y="1143000"/>
          <a:ext cx="914400" cy="771525"/>
        </p:xfrm>
        <a:graphic>
          <a:graphicData uri="http://schemas.openxmlformats.org/presentationml/2006/ole">
            <p:oleObj spid="_x0000_s8193" name="Packager Shell Object" showAsIcon="1" r:id="rId5" imgW="914400" imgH="771480" progId="Package">
              <p:embed/>
            </p:oleObj>
          </a:graphicData>
        </a:graphic>
      </p:graphicFrame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52400" y="6324600"/>
            <a:ext cx="990600" cy="381000"/>
          </a:xfrm>
          <a:prstGeom prst="actionButtonBackPrevious">
            <a:avLst/>
          </a:prstGeom>
          <a:solidFill>
            <a:srgbClr val="13BF1B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153400" y="6400800"/>
            <a:ext cx="838200" cy="304800"/>
          </a:xfrm>
          <a:prstGeom prst="actionButtonForwardNext">
            <a:avLst/>
          </a:prstGeom>
          <a:solidFill>
            <a:srgbClr val="003300"/>
          </a:solidFill>
          <a:ln>
            <a:solidFill>
              <a:srgbClr val="990033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Custom 7">
            <a:hlinkClick r:id="rId6" action="ppaction://hlinksldjump" highlightClick="1"/>
          </p:cNvPr>
          <p:cNvSpPr/>
          <p:nvPr/>
        </p:nvSpPr>
        <p:spPr>
          <a:xfrm>
            <a:off x="1828800" y="6324600"/>
            <a:ext cx="914400" cy="381000"/>
          </a:xfrm>
          <a:prstGeom prst="actionButtonBlank">
            <a:avLst/>
          </a:prstGeom>
          <a:ln>
            <a:solidFill>
              <a:srgbClr val="13BF1B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Blackadder ITC" pitchFamily="82" charset="0"/>
              </a:rPr>
              <a:t>Index</a:t>
            </a:r>
            <a:endParaRPr lang="en-US" sz="2400" dirty="0">
              <a:solidFill>
                <a:srgbClr val="0000FF"/>
              </a:solidFill>
              <a:latin typeface="Blackadder ITC" pitchFamily="82" charset="0"/>
            </a:endParaRPr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6705600" y="6324600"/>
            <a:ext cx="990600" cy="381000"/>
          </a:xfrm>
          <a:prstGeom prst="actionButtonHome">
            <a:avLst/>
          </a:prstGeom>
          <a:solidFill>
            <a:srgbClr val="FF0066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228600" y="6324600"/>
            <a:ext cx="990600" cy="381000"/>
          </a:xfrm>
          <a:prstGeom prst="actionButtonBackPrevious">
            <a:avLst/>
          </a:prstGeom>
          <a:solidFill>
            <a:srgbClr val="13BF1B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Custom 10">
            <a:hlinkClick r:id="rId6" action="ppaction://hlinksldjump" highlightClick="1"/>
          </p:cNvPr>
          <p:cNvSpPr/>
          <p:nvPr/>
        </p:nvSpPr>
        <p:spPr>
          <a:xfrm>
            <a:off x="1905000" y="6324600"/>
            <a:ext cx="914400" cy="381000"/>
          </a:xfrm>
          <a:prstGeom prst="actionButtonBlank">
            <a:avLst/>
          </a:prstGeom>
          <a:ln>
            <a:solidFill>
              <a:srgbClr val="13BF1B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Blackadder ITC" pitchFamily="82" charset="0"/>
              </a:rPr>
              <a:t>Index</a:t>
            </a:r>
            <a:endParaRPr lang="en-US" sz="2400" dirty="0">
              <a:solidFill>
                <a:srgbClr val="0000FF"/>
              </a:solidFill>
              <a:latin typeface="Blackadder ITC" pitchFamily="82" charset="0"/>
            </a:endParaRPr>
          </a:p>
        </p:txBody>
      </p:sp>
      <p:sp>
        <p:nvSpPr>
          <p:cNvPr id="12" name="Action Button: Home 11">
            <a:hlinkClick r:id="" action="ppaction://hlinkshowjump?jump=firstslide" highlightClick="1"/>
          </p:cNvPr>
          <p:cNvSpPr/>
          <p:nvPr/>
        </p:nvSpPr>
        <p:spPr>
          <a:xfrm>
            <a:off x="6781800" y="6324600"/>
            <a:ext cx="990600" cy="381000"/>
          </a:xfrm>
          <a:prstGeom prst="actionButtonHome">
            <a:avLst/>
          </a:prstGeom>
          <a:solidFill>
            <a:srgbClr val="FF0066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467600" y="2209800"/>
          <a:ext cx="914400" cy="771525"/>
        </p:xfrm>
        <a:graphic>
          <a:graphicData uri="http://schemas.openxmlformats.org/presentationml/2006/ole">
            <p:oleObj spid="_x0000_s8195" name="Packager Shell Object" showAsIcon="1" r:id="rId7" imgW="914400" imgH="771480" progId="Package">
              <p:embed/>
            </p:oleObj>
          </a:graphicData>
        </a:graphic>
      </p:graphicFrame>
    </p:spTree>
  </p:cSld>
  <p:clrMapOvr>
    <a:masterClrMapping/>
  </p:clrMapOvr>
  <p:transition>
    <p:strips dir="r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administrator.DEMO\Desktop\mohsin9\170mo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04800"/>
            <a:ext cx="7696200" cy="5867400"/>
          </a:xfrm>
          <a:prstGeom prst="rect">
            <a:avLst/>
          </a:prstGeom>
          <a:noFill/>
        </p:spPr>
      </p:pic>
      <p:sp>
        <p:nvSpPr>
          <p:cNvPr id="3" name="Action Button: Back or Previous 2">
            <a:hlinkClick r:id="" action="ppaction://hlinkshowjump?jump=previousslide" highlightClick="1"/>
          </p:cNvPr>
          <p:cNvSpPr/>
          <p:nvPr/>
        </p:nvSpPr>
        <p:spPr>
          <a:xfrm>
            <a:off x="152400" y="6324600"/>
            <a:ext cx="990600" cy="381000"/>
          </a:xfrm>
          <a:prstGeom prst="actionButtonBackPrevious">
            <a:avLst/>
          </a:prstGeom>
          <a:solidFill>
            <a:srgbClr val="13BF1B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Custom 3">
            <a:hlinkClick r:id="rId5" action="ppaction://hlinksldjump" highlightClick="1"/>
          </p:cNvPr>
          <p:cNvSpPr/>
          <p:nvPr/>
        </p:nvSpPr>
        <p:spPr>
          <a:xfrm>
            <a:off x="1828800" y="6324600"/>
            <a:ext cx="914400" cy="381000"/>
          </a:xfrm>
          <a:prstGeom prst="actionButtonBlank">
            <a:avLst/>
          </a:prstGeom>
          <a:ln>
            <a:solidFill>
              <a:srgbClr val="13BF1B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Blackadder ITC" pitchFamily="82" charset="0"/>
              </a:rPr>
              <a:t>Index</a:t>
            </a:r>
            <a:endParaRPr lang="en-US" sz="2400" dirty="0">
              <a:solidFill>
                <a:srgbClr val="0000FF"/>
              </a:solidFill>
              <a:latin typeface="Blackadder ITC" pitchFamily="82" charset="0"/>
            </a:endParaRPr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6705600" y="6324600"/>
            <a:ext cx="990600" cy="381000"/>
          </a:xfrm>
          <a:prstGeom prst="actionButtonHome">
            <a:avLst/>
          </a:prstGeom>
          <a:solidFill>
            <a:srgbClr val="FF0066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153400" y="6400800"/>
            <a:ext cx="838200" cy="304800"/>
          </a:xfrm>
          <a:prstGeom prst="actionButtonForwardNext">
            <a:avLst/>
          </a:prstGeom>
          <a:solidFill>
            <a:srgbClr val="003300"/>
          </a:solidFill>
          <a:ln>
            <a:solidFill>
              <a:srgbClr val="990033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-1987303" y="2739763"/>
            <a:ext cx="5651006" cy="1066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What do you see in the picture?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strips dir="rd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.DEMO\AppData\Local\Microsoft\Windows\Temporary Internet Files\Content.IE5\N5ZDYGL2\MC91021705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 rot="9116643" flipV="1">
            <a:off x="372850" y="2567914"/>
            <a:ext cx="879881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itchFamily="82" charset="0"/>
              </a:rPr>
              <a:t>WATER</a:t>
            </a:r>
            <a:endParaRPr lang="en-US" sz="13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ransition>
    <p:strips dir="rd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09600" y="3733800"/>
          <a:ext cx="83820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C:\Users\administrator.DEMO\Desktop\cavendish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152400"/>
            <a:ext cx="2590801" cy="243840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2667000"/>
            <a:ext cx="2590800" cy="457200"/>
          </a:xfrm>
          <a:prstGeom prst="rect">
            <a:avLst/>
          </a:prstGeom>
          <a:solidFill>
            <a:srgbClr val="92D050"/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C3300"/>
                </a:solidFill>
              </a:rPr>
              <a:t>Cavendish-1781</a:t>
            </a:r>
            <a:endParaRPr lang="en-US" sz="2400" dirty="0">
              <a:solidFill>
                <a:srgbClr val="CC33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0400" y="228600"/>
            <a:ext cx="5791200" cy="2895600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7030A0"/>
                </a:solidFill>
              </a:rPr>
              <a:t>He proves that water is a compound mater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153400" y="6400800"/>
            <a:ext cx="838200" cy="304800"/>
          </a:xfrm>
          <a:prstGeom prst="actionButtonForwardNext">
            <a:avLst/>
          </a:prstGeom>
          <a:solidFill>
            <a:srgbClr val="003300"/>
          </a:solidFill>
          <a:ln>
            <a:solidFill>
              <a:srgbClr val="990033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Custom 6">
            <a:hlinkClick r:id="rId8" action="ppaction://hlinksldjump" highlightClick="1"/>
          </p:cNvPr>
          <p:cNvSpPr/>
          <p:nvPr/>
        </p:nvSpPr>
        <p:spPr>
          <a:xfrm>
            <a:off x="1828800" y="6324600"/>
            <a:ext cx="914400" cy="381000"/>
          </a:xfrm>
          <a:prstGeom prst="actionButtonBlank">
            <a:avLst/>
          </a:prstGeom>
          <a:ln>
            <a:solidFill>
              <a:srgbClr val="13BF1B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Blackadder ITC" pitchFamily="82" charset="0"/>
              </a:rPr>
              <a:t>Index</a:t>
            </a:r>
            <a:endParaRPr lang="en-US" sz="2400" dirty="0">
              <a:solidFill>
                <a:srgbClr val="0000FF"/>
              </a:solidFill>
              <a:latin typeface="Blackadder ITC" pitchFamily="82" charset="0"/>
            </a:endParaRPr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152400" y="6324600"/>
            <a:ext cx="990600" cy="381000"/>
          </a:xfrm>
          <a:prstGeom prst="actionButtonBackPrevious">
            <a:avLst/>
          </a:prstGeom>
          <a:solidFill>
            <a:srgbClr val="13BF1B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6705600" y="6324600"/>
            <a:ext cx="990600" cy="381000"/>
          </a:xfrm>
          <a:prstGeom prst="actionButtonHome">
            <a:avLst/>
          </a:prstGeom>
          <a:solidFill>
            <a:srgbClr val="FF0066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trips dir="rd"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76200" y="4495800"/>
            <a:ext cx="4038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600" dirty="0">
                <a:solidFill>
                  <a:srgbClr val="0000FF"/>
                </a:solidFill>
              </a:rPr>
              <a:t>One atom of oxygen</a:t>
            </a:r>
          </a:p>
          <a:p>
            <a:endParaRPr lang="en-US" dirty="0"/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365125" y="2209800"/>
            <a:ext cx="29876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600" dirty="0">
                <a:solidFill>
                  <a:srgbClr val="003300"/>
                </a:solidFill>
              </a:rPr>
              <a:t>Two atoms of hydrogen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191000" y="3352800"/>
            <a:ext cx="2971800" cy="3703638"/>
            <a:chOff x="2640" y="2112"/>
            <a:chExt cx="1872" cy="2333"/>
          </a:xfrm>
        </p:grpSpPr>
        <p:sp>
          <p:nvSpPr>
            <p:cNvPr id="13318" name="Oval 6"/>
            <p:cNvSpPr>
              <a:spLocks noChangeArrowheads="1"/>
            </p:cNvSpPr>
            <p:nvPr/>
          </p:nvSpPr>
          <p:spPr bwMode="auto">
            <a:xfrm>
              <a:off x="2640" y="2112"/>
              <a:ext cx="1872" cy="1776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600" dirty="0"/>
                <a:t>o</a:t>
              </a:r>
            </a:p>
          </p:txBody>
        </p:sp>
        <p:sp>
          <p:nvSpPr>
            <p:cNvPr id="13328" name="Text Box 16"/>
            <p:cNvSpPr txBox="1">
              <a:spLocks noChangeArrowheads="1"/>
            </p:cNvSpPr>
            <p:nvPr/>
          </p:nvSpPr>
          <p:spPr bwMode="auto">
            <a:xfrm>
              <a:off x="3264" y="3696"/>
              <a:ext cx="59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7200"/>
                <a:t>+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505200" y="533400"/>
            <a:ext cx="4419600" cy="3048000"/>
            <a:chOff x="2208" y="336"/>
            <a:chExt cx="2784" cy="1920"/>
          </a:xfrm>
        </p:grpSpPr>
        <p:sp>
          <p:nvSpPr>
            <p:cNvPr id="13321" name="Oval 9"/>
            <p:cNvSpPr>
              <a:spLocks noChangeArrowheads="1"/>
            </p:cNvSpPr>
            <p:nvPr/>
          </p:nvSpPr>
          <p:spPr bwMode="auto">
            <a:xfrm>
              <a:off x="3600" y="816"/>
              <a:ext cx="1392" cy="1440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5400"/>
                <a:t>H</a:t>
              </a:r>
            </a:p>
          </p:txBody>
        </p:sp>
        <p:sp>
          <p:nvSpPr>
            <p:cNvPr id="13326" name="Oval 14"/>
            <p:cNvSpPr>
              <a:spLocks noChangeArrowheads="1"/>
            </p:cNvSpPr>
            <p:nvPr/>
          </p:nvSpPr>
          <p:spPr bwMode="auto">
            <a:xfrm>
              <a:off x="2208" y="816"/>
              <a:ext cx="1392" cy="1440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5400"/>
                <a:t>H</a:t>
              </a:r>
            </a:p>
          </p:txBody>
        </p:sp>
        <p:sp>
          <p:nvSpPr>
            <p:cNvPr id="13329" name="Text Box 17"/>
            <p:cNvSpPr txBox="1">
              <a:spLocks noChangeArrowheads="1"/>
            </p:cNvSpPr>
            <p:nvPr/>
          </p:nvSpPr>
          <p:spPr bwMode="auto">
            <a:xfrm>
              <a:off x="2688" y="336"/>
              <a:ext cx="304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7200"/>
                <a:t>-</a:t>
              </a:r>
            </a:p>
          </p:txBody>
        </p:sp>
        <p:sp>
          <p:nvSpPr>
            <p:cNvPr id="13330" name="Text Box 18"/>
            <p:cNvSpPr txBox="1">
              <a:spLocks noChangeArrowheads="1"/>
            </p:cNvSpPr>
            <p:nvPr/>
          </p:nvSpPr>
          <p:spPr bwMode="auto">
            <a:xfrm>
              <a:off x="4176" y="336"/>
              <a:ext cx="304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7200"/>
                <a:t>-</a:t>
              </a:r>
            </a:p>
          </p:txBody>
        </p:sp>
      </p:grpSp>
      <p:sp>
        <p:nvSpPr>
          <p:cNvPr id="13335" name="Rectangle 23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0000FF"/>
                </a:solidFill>
                <a:latin typeface="Algerian" pitchFamily="82" charset="0"/>
              </a:rPr>
              <a:t>Water Chemical Properties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52400" y="5029200"/>
            <a:ext cx="4038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153400" y="6400800"/>
            <a:ext cx="838200" cy="304800"/>
          </a:xfrm>
          <a:prstGeom prst="actionButtonForwardNext">
            <a:avLst/>
          </a:prstGeom>
          <a:solidFill>
            <a:srgbClr val="003300"/>
          </a:solidFill>
          <a:ln>
            <a:solidFill>
              <a:srgbClr val="990033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Custom 16">
            <a:hlinkClick r:id="rId3" action="ppaction://hlinksldjump" highlightClick="1"/>
          </p:cNvPr>
          <p:cNvSpPr/>
          <p:nvPr/>
        </p:nvSpPr>
        <p:spPr>
          <a:xfrm>
            <a:off x="1828800" y="6324600"/>
            <a:ext cx="914400" cy="381000"/>
          </a:xfrm>
          <a:prstGeom prst="actionButtonBlank">
            <a:avLst/>
          </a:prstGeom>
          <a:ln>
            <a:solidFill>
              <a:srgbClr val="13BF1B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Blackadder ITC" pitchFamily="82" charset="0"/>
              </a:rPr>
              <a:t>Index</a:t>
            </a:r>
            <a:endParaRPr lang="en-US" sz="2400" dirty="0">
              <a:solidFill>
                <a:srgbClr val="0000FF"/>
              </a:solidFill>
              <a:latin typeface="Blackadder ITC" pitchFamily="82" charset="0"/>
            </a:endParaRPr>
          </a:p>
        </p:txBody>
      </p:sp>
      <p:sp>
        <p:nvSpPr>
          <p:cNvPr id="18" name="Action Button: Back or Previous 17">
            <a:hlinkClick r:id="" action="ppaction://hlinkshowjump?jump=previousslide" highlightClick="1"/>
          </p:cNvPr>
          <p:cNvSpPr/>
          <p:nvPr/>
        </p:nvSpPr>
        <p:spPr>
          <a:xfrm>
            <a:off x="152400" y="6324600"/>
            <a:ext cx="990600" cy="381000"/>
          </a:xfrm>
          <a:prstGeom prst="actionButtonBackPrevious">
            <a:avLst/>
          </a:prstGeom>
          <a:solidFill>
            <a:srgbClr val="13BF1B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Home 18">
            <a:hlinkClick r:id="" action="ppaction://hlinkshowjump?jump=firstslide" highlightClick="1"/>
          </p:cNvPr>
          <p:cNvSpPr/>
          <p:nvPr/>
        </p:nvSpPr>
        <p:spPr>
          <a:xfrm>
            <a:off x="6705600" y="6324600"/>
            <a:ext cx="990600" cy="381000"/>
          </a:xfrm>
          <a:prstGeom prst="actionButtonHome">
            <a:avLst/>
          </a:prstGeom>
          <a:solidFill>
            <a:srgbClr val="FF0066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trips dir="rd"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 autoUpdateAnimBg="0"/>
      <p:bldP spid="13325" grpId="0" autoUpdateAnimBg="0"/>
      <p:bldP spid="1333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WINDOWS\DESKTOP\Irene\cgla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371600"/>
            <a:ext cx="4038600" cy="4114800"/>
          </a:xfrm>
          <a:prstGeom prst="rect">
            <a:avLst/>
          </a:prstGeom>
          <a:noFill/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533400" y="1371600"/>
            <a:ext cx="3630613" cy="36013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990033"/>
            </a:solidFill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There is 97% of all the water on the earth</a:t>
            </a:r>
          </a:p>
          <a:p>
            <a:r>
              <a:rPr lang="en-US" sz="2800" dirty="0">
                <a:solidFill>
                  <a:srgbClr val="0000FF"/>
                </a:solidFill>
              </a:rPr>
              <a:t>Is in the ocean and only 3% is fresh water.</a:t>
            </a:r>
          </a:p>
          <a:p>
            <a:r>
              <a:rPr lang="en-US" sz="2800" dirty="0">
                <a:solidFill>
                  <a:srgbClr val="0000FF"/>
                </a:solidFill>
              </a:rPr>
              <a:t>That leaves 2% frozen and out of that</a:t>
            </a:r>
          </a:p>
          <a:p>
            <a:r>
              <a:rPr lang="en-US" sz="2800" dirty="0">
                <a:solidFill>
                  <a:srgbClr val="0000FF"/>
                </a:solidFill>
              </a:rPr>
              <a:t>Less than 1% for drinking water.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304800"/>
            <a:ext cx="7772400" cy="685800"/>
          </a:xfrm>
          <a:prstGeom prst="rect">
            <a:avLst/>
          </a:prstGeom>
          <a:ln>
            <a:solidFill>
              <a:srgbClr val="0033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Percentage of water in the world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153400" y="6400800"/>
            <a:ext cx="838200" cy="304800"/>
          </a:xfrm>
          <a:prstGeom prst="actionButtonForwardNext">
            <a:avLst/>
          </a:prstGeom>
          <a:solidFill>
            <a:srgbClr val="003300"/>
          </a:solidFill>
          <a:ln>
            <a:solidFill>
              <a:srgbClr val="990033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Custom 7">
            <a:hlinkClick r:id="rId4" action="ppaction://hlinksldjump" highlightClick="1"/>
          </p:cNvPr>
          <p:cNvSpPr/>
          <p:nvPr/>
        </p:nvSpPr>
        <p:spPr>
          <a:xfrm>
            <a:off x="1828800" y="6324600"/>
            <a:ext cx="914400" cy="381000"/>
          </a:xfrm>
          <a:prstGeom prst="actionButtonBlank">
            <a:avLst/>
          </a:prstGeom>
          <a:ln>
            <a:solidFill>
              <a:srgbClr val="13BF1B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Blackadder ITC" pitchFamily="82" charset="0"/>
              </a:rPr>
              <a:t>Index</a:t>
            </a:r>
            <a:endParaRPr lang="en-US" sz="2400" dirty="0">
              <a:solidFill>
                <a:srgbClr val="0000FF"/>
              </a:solidFill>
              <a:latin typeface="Blackadder ITC" pitchFamily="82" charset="0"/>
            </a:endParaRPr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152400" y="6324600"/>
            <a:ext cx="990600" cy="381000"/>
          </a:xfrm>
          <a:prstGeom prst="actionButtonBackPrevious">
            <a:avLst/>
          </a:prstGeom>
          <a:solidFill>
            <a:srgbClr val="13BF1B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Home 9">
            <a:hlinkClick r:id="" action="ppaction://hlinkshowjump?jump=firstslide" highlightClick="1"/>
          </p:cNvPr>
          <p:cNvSpPr/>
          <p:nvPr/>
        </p:nvSpPr>
        <p:spPr>
          <a:xfrm>
            <a:off x="6705600" y="6324600"/>
            <a:ext cx="990600" cy="381000"/>
          </a:xfrm>
          <a:prstGeom prst="actionButtonHome">
            <a:avLst/>
          </a:prstGeom>
          <a:solidFill>
            <a:srgbClr val="FF0066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trips dir="rd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844675"/>
            <a:ext cx="4392613" cy="4251325"/>
          </a:xfr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2700000" scaled="1"/>
          </a:gradFill>
          <a:ln w="3175">
            <a:solidFill>
              <a:srgbClr val="0000FF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GB" sz="2800" b="1" dirty="0">
                <a:solidFill>
                  <a:srgbClr val="0000FF"/>
                </a:solidFill>
              </a:rPr>
              <a:t>66%</a:t>
            </a:r>
            <a:r>
              <a:rPr lang="en-GB" sz="2800" dirty="0"/>
              <a:t> of the human body is made up of water.</a:t>
            </a:r>
          </a:p>
          <a:p>
            <a:pPr algn="l">
              <a:lnSpc>
                <a:spcPct val="90000"/>
              </a:lnSpc>
            </a:pPr>
            <a:endParaRPr lang="en-GB" sz="2800" dirty="0"/>
          </a:p>
          <a:p>
            <a:pPr algn="l">
              <a:lnSpc>
                <a:spcPct val="90000"/>
              </a:lnSpc>
            </a:pPr>
            <a:r>
              <a:rPr lang="en-GB" sz="2800" dirty="0"/>
              <a:t>At just </a:t>
            </a:r>
            <a:r>
              <a:rPr lang="en-GB" sz="2800" b="1" dirty="0">
                <a:solidFill>
                  <a:srgbClr val="0000FF"/>
                </a:solidFill>
              </a:rPr>
              <a:t>2%</a:t>
            </a:r>
            <a:r>
              <a:rPr lang="en-GB" sz="2800" dirty="0"/>
              <a:t> dehydration your performance decreases by around </a:t>
            </a:r>
            <a:r>
              <a:rPr lang="en-GB" sz="2800" b="1" dirty="0">
                <a:solidFill>
                  <a:srgbClr val="0000FF"/>
                </a:solidFill>
              </a:rPr>
              <a:t>20%</a:t>
            </a:r>
            <a:r>
              <a:rPr lang="en-GB" sz="2800" dirty="0"/>
              <a:t>. </a:t>
            </a:r>
          </a:p>
          <a:p>
            <a:pPr algn="l">
              <a:lnSpc>
                <a:spcPct val="90000"/>
              </a:lnSpc>
            </a:pPr>
            <a:endParaRPr lang="en-GB" sz="2800" dirty="0"/>
          </a:p>
          <a:p>
            <a:pPr algn="l">
              <a:lnSpc>
                <a:spcPct val="90000"/>
              </a:lnSpc>
            </a:pPr>
            <a:r>
              <a:rPr lang="en-GB" sz="2800" dirty="0"/>
              <a:t>We should drink at least </a:t>
            </a:r>
            <a:r>
              <a:rPr lang="en-GB" sz="2800" b="1" dirty="0">
                <a:solidFill>
                  <a:srgbClr val="0000FF"/>
                </a:solidFill>
              </a:rPr>
              <a:t>1</a:t>
            </a:r>
            <a:r>
              <a:rPr lang="en-US" sz="2800" b="1" dirty="0">
                <a:solidFill>
                  <a:srgbClr val="0000FF"/>
                </a:solidFill>
                <a:cs typeface="Arial" charset="0"/>
              </a:rPr>
              <a:t>½</a:t>
            </a:r>
            <a:r>
              <a:rPr lang="en-GB" sz="2800" b="1" dirty="0">
                <a:solidFill>
                  <a:srgbClr val="0000FF"/>
                </a:solidFill>
              </a:rPr>
              <a:t> litres</a:t>
            </a:r>
            <a:r>
              <a:rPr lang="en-GB" sz="2800" dirty="0"/>
              <a:t> of water a day.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755650" y="476250"/>
            <a:ext cx="7704138" cy="9366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25400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FF"/>
                    </a:gs>
                    <a:gs pos="50000">
                      <a:srgbClr val="3399FF"/>
                    </a:gs>
                    <a:gs pos="100000">
                      <a:srgbClr val="0066FF"/>
                    </a:gs>
                  </a:gsLst>
                  <a:lin ang="2700000" scaled="1"/>
                </a:gradFill>
                <a:latin typeface="Arial Black"/>
              </a:rPr>
              <a:t>Water </a:t>
            </a:r>
            <a:r>
              <a:rPr lang="en-US" sz="3600" kern="10" dirty="0" smtClean="0">
                <a:ln w="25400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FF"/>
                    </a:gs>
                    <a:gs pos="50000">
                      <a:srgbClr val="3399FF"/>
                    </a:gs>
                    <a:gs pos="100000">
                      <a:srgbClr val="0066FF"/>
                    </a:gs>
                  </a:gsLst>
                  <a:lin ang="2700000" scaled="1"/>
                </a:gradFill>
                <a:latin typeface="Arial Black"/>
              </a:rPr>
              <a:t>to </a:t>
            </a:r>
            <a:r>
              <a:rPr lang="en-US" sz="3600" kern="10" dirty="0">
                <a:ln w="25400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FF"/>
                    </a:gs>
                    <a:gs pos="50000">
                      <a:srgbClr val="3399FF"/>
                    </a:gs>
                    <a:gs pos="100000">
                      <a:srgbClr val="0066FF"/>
                    </a:gs>
                  </a:gsLst>
                  <a:lin ang="2700000" scaled="1"/>
                </a:gradFill>
                <a:latin typeface="Arial Black"/>
              </a:rPr>
              <a:t>drink</a:t>
            </a:r>
          </a:p>
        </p:txBody>
      </p:sp>
      <p:pic>
        <p:nvPicPr>
          <p:cNvPr id="4098" name="Picture 2" descr="C:\Users\administrator.DEMO\Desktop\360,Gollamari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828800"/>
            <a:ext cx="3962400" cy="4267200"/>
          </a:xfrm>
          <a:prstGeom prst="rect">
            <a:avLst/>
          </a:prstGeom>
          <a:noFill/>
        </p:spPr>
      </p:pic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153400" y="6400800"/>
            <a:ext cx="838200" cy="304800"/>
          </a:xfrm>
          <a:prstGeom prst="actionButtonForwardNext">
            <a:avLst/>
          </a:prstGeom>
          <a:solidFill>
            <a:srgbClr val="003300"/>
          </a:solidFill>
          <a:ln>
            <a:solidFill>
              <a:srgbClr val="990033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Custom 5">
            <a:hlinkClick r:id="rId4" action="ppaction://hlinksldjump" highlightClick="1"/>
          </p:cNvPr>
          <p:cNvSpPr/>
          <p:nvPr/>
        </p:nvSpPr>
        <p:spPr>
          <a:xfrm>
            <a:off x="1828800" y="6324600"/>
            <a:ext cx="914400" cy="381000"/>
          </a:xfrm>
          <a:prstGeom prst="actionButtonBlank">
            <a:avLst/>
          </a:prstGeom>
          <a:ln>
            <a:solidFill>
              <a:srgbClr val="13BF1B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Blackadder ITC" pitchFamily="82" charset="0"/>
              </a:rPr>
              <a:t>Index</a:t>
            </a:r>
            <a:endParaRPr lang="en-US" sz="2400" dirty="0">
              <a:solidFill>
                <a:srgbClr val="0000FF"/>
              </a:solidFill>
              <a:latin typeface="Blackadder ITC" pitchFamily="82" charset="0"/>
            </a:endParaRPr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152400" y="6324600"/>
            <a:ext cx="990600" cy="381000"/>
          </a:xfrm>
          <a:prstGeom prst="actionButtonBackPrevious">
            <a:avLst/>
          </a:prstGeom>
          <a:solidFill>
            <a:srgbClr val="13BF1B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6705600" y="6324600"/>
            <a:ext cx="990600" cy="381000"/>
          </a:xfrm>
          <a:prstGeom prst="actionButtonHome">
            <a:avLst/>
          </a:prstGeom>
          <a:solidFill>
            <a:srgbClr val="FF0066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trips dir="rd"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859</TotalTime>
  <Words>534</Words>
  <Application>Microsoft Office PowerPoint</Application>
  <PresentationFormat>On-screen Show (4:3)</PresentationFormat>
  <Paragraphs>152</Paragraphs>
  <Slides>29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Flow</vt:lpstr>
      <vt:lpstr>Package</vt:lpstr>
      <vt:lpstr>Chart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Water Chemical Properties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The Three forms of Water.</vt:lpstr>
      <vt:lpstr>Slide 19</vt:lpstr>
      <vt:lpstr>Steam is water in a gaseous form.</vt:lpstr>
      <vt:lpstr>Fog</vt:lpstr>
      <vt:lpstr>Gases</vt:lpstr>
      <vt:lpstr>Slide 23</vt:lpstr>
      <vt:lpstr>Liquids</vt:lpstr>
      <vt:lpstr>Slide 25</vt:lpstr>
      <vt:lpstr>Slide 26</vt:lpstr>
      <vt:lpstr>Slide 27</vt:lpstr>
      <vt:lpstr>Slide 28</vt:lpstr>
      <vt:lpstr>Slide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AMIN</cp:lastModifiedBy>
  <cp:revision>115</cp:revision>
  <dcterms:created xsi:type="dcterms:W3CDTF">2010-09-22T07:02:57Z</dcterms:created>
  <dcterms:modified xsi:type="dcterms:W3CDTF">2013-03-01T12:19:31Z</dcterms:modified>
</cp:coreProperties>
</file>