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80" r:id="rId9"/>
  </p:sldMasterIdLst>
  <p:sldIdLst>
    <p:sldId id="256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77" r:id="rId21"/>
    <p:sldId id="268" r:id="rId22"/>
    <p:sldId id="281" r:id="rId23"/>
    <p:sldId id="278" r:id="rId24"/>
    <p:sldId id="269" r:id="rId25"/>
    <p:sldId id="279" r:id="rId26"/>
    <p:sldId id="270" r:id="rId27"/>
    <p:sldId id="271" r:id="rId28"/>
    <p:sldId id="272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1337B-84CA-441F-BC76-3FF3CA2B588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F7FE2-9B61-43C6-AE8F-75BCD6784621}">
      <dgm:prSet phldrT="[Text]"/>
      <dgm:spPr/>
      <dgm:t>
        <a:bodyPr/>
        <a:lstStyle/>
        <a:p>
          <a:r>
            <a:rPr lang="bn-BD" dirty="0" smtClean="0"/>
            <a:t>বাহুভেদে তিন প্রকার</a:t>
          </a:r>
          <a:endParaRPr lang="en-US" dirty="0"/>
        </a:p>
      </dgm:t>
    </dgm:pt>
    <dgm:pt modelId="{8E4AF896-FBA9-42E8-A680-915D3E08A7BC}" type="parTrans" cxnId="{859BA507-278C-40DE-BAC9-A48F3D81CFE9}">
      <dgm:prSet/>
      <dgm:spPr/>
      <dgm:t>
        <a:bodyPr/>
        <a:lstStyle/>
        <a:p>
          <a:endParaRPr lang="en-US"/>
        </a:p>
      </dgm:t>
    </dgm:pt>
    <dgm:pt modelId="{1DB26119-6052-4CED-B6B3-4AFA1464C557}" type="sibTrans" cxnId="{859BA507-278C-40DE-BAC9-A48F3D81CFE9}">
      <dgm:prSet/>
      <dgm:spPr/>
      <dgm:t>
        <a:bodyPr/>
        <a:lstStyle/>
        <a:p>
          <a:endParaRPr lang="en-US"/>
        </a:p>
      </dgm:t>
    </dgm:pt>
    <dgm:pt modelId="{6FA1744E-551A-404E-9A3E-8E16A47E7941}">
      <dgm:prSet phldrT="[Text]" phldr="1"/>
      <dgm:spPr/>
      <dgm:t>
        <a:bodyPr/>
        <a:lstStyle/>
        <a:p>
          <a:endParaRPr lang="en-US" dirty="0"/>
        </a:p>
      </dgm:t>
    </dgm:pt>
    <dgm:pt modelId="{77CB0E97-D82F-4752-9AF4-D19BE459EC92}" type="parTrans" cxnId="{C4EA8096-D87C-45C8-8E12-9CCE1A529283}">
      <dgm:prSet/>
      <dgm:spPr/>
      <dgm:t>
        <a:bodyPr/>
        <a:lstStyle/>
        <a:p>
          <a:endParaRPr lang="en-US"/>
        </a:p>
      </dgm:t>
    </dgm:pt>
    <dgm:pt modelId="{6832CFC0-7830-4363-BF18-DB4A89CB3B0A}" type="sibTrans" cxnId="{C4EA8096-D87C-45C8-8E12-9CCE1A529283}">
      <dgm:prSet/>
      <dgm:spPr/>
      <dgm:t>
        <a:bodyPr/>
        <a:lstStyle/>
        <a:p>
          <a:endParaRPr lang="en-US"/>
        </a:p>
      </dgm:t>
    </dgm:pt>
    <dgm:pt modelId="{1F041BB0-A59D-4084-A467-BFF72C2C2CD7}">
      <dgm:prSet phldrT="[Text]"/>
      <dgm:spPr/>
      <dgm:t>
        <a:bodyPr/>
        <a:lstStyle/>
        <a:p>
          <a:endParaRPr lang="en-US" dirty="0"/>
        </a:p>
      </dgm:t>
    </dgm:pt>
    <dgm:pt modelId="{5DC11867-EFCA-4C1C-B111-6729FFB35FFE}" type="parTrans" cxnId="{3C3A050D-8928-4EDB-93CC-28DBDA2B60DA}">
      <dgm:prSet/>
      <dgm:spPr/>
      <dgm:t>
        <a:bodyPr/>
        <a:lstStyle/>
        <a:p>
          <a:endParaRPr lang="en-US"/>
        </a:p>
      </dgm:t>
    </dgm:pt>
    <dgm:pt modelId="{0EB19740-5A9D-4DEA-B808-26F576951F88}" type="sibTrans" cxnId="{3C3A050D-8928-4EDB-93CC-28DBDA2B60DA}">
      <dgm:prSet/>
      <dgm:spPr/>
      <dgm:t>
        <a:bodyPr/>
        <a:lstStyle/>
        <a:p>
          <a:endParaRPr lang="en-US"/>
        </a:p>
      </dgm:t>
    </dgm:pt>
    <dgm:pt modelId="{65E4E8EC-7F92-4722-ADC4-C25190F66516}">
      <dgm:prSet phldrT="[Text]" phldr="1"/>
      <dgm:spPr/>
      <dgm:t>
        <a:bodyPr/>
        <a:lstStyle/>
        <a:p>
          <a:endParaRPr lang="en-US" dirty="0"/>
        </a:p>
      </dgm:t>
    </dgm:pt>
    <dgm:pt modelId="{BE15D659-09BE-449B-8BD0-EE01F85A753C}" type="parTrans" cxnId="{E488AD7C-EB10-4C8B-AF0A-BAB9EAE9F678}">
      <dgm:prSet/>
      <dgm:spPr/>
      <dgm:t>
        <a:bodyPr/>
        <a:lstStyle/>
        <a:p>
          <a:endParaRPr lang="en-US"/>
        </a:p>
      </dgm:t>
    </dgm:pt>
    <dgm:pt modelId="{27BD3009-1368-48E4-981F-B0E988089229}" type="sibTrans" cxnId="{E488AD7C-EB10-4C8B-AF0A-BAB9EAE9F678}">
      <dgm:prSet/>
      <dgm:spPr/>
      <dgm:t>
        <a:bodyPr/>
        <a:lstStyle/>
        <a:p>
          <a:endParaRPr lang="en-US"/>
        </a:p>
      </dgm:t>
    </dgm:pt>
    <dgm:pt modelId="{1F18FDEA-0007-4935-BBA3-610D7535E72F}">
      <dgm:prSet/>
      <dgm:spPr/>
      <dgm:t>
        <a:bodyPr/>
        <a:lstStyle/>
        <a:p>
          <a:endParaRPr lang="en-US"/>
        </a:p>
      </dgm:t>
    </dgm:pt>
    <dgm:pt modelId="{4AEE5F72-8C1E-44F7-8F56-5ADF69BC21D8}" type="parTrans" cxnId="{BF6AF143-DE79-44AA-BA91-BFA93CEA601D}">
      <dgm:prSet/>
      <dgm:spPr/>
      <dgm:t>
        <a:bodyPr/>
        <a:lstStyle/>
        <a:p>
          <a:endParaRPr lang="en-US"/>
        </a:p>
      </dgm:t>
    </dgm:pt>
    <dgm:pt modelId="{3307CAF1-8D17-4460-AA71-8481EB431754}" type="sibTrans" cxnId="{BF6AF143-DE79-44AA-BA91-BFA93CEA601D}">
      <dgm:prSet/>
      <dgm:spPr/>
      <dgm:t>
        <a:bodyPr/>
        <a:lstStyle/>
        <a:p>
          <a:endParaRPr lang="en-US"/>
        </a:p>
      </dgm:t>
    </dgm:pt>
    <dgm:pt modelId="{C957FFAC-3C48-450C-9CED-1120D9E15063}">
      <dgm:prSet/>
      <dgm:spPr/>
      <dgm:t>
        <a:bodyPr/>
        <a:lstStyle/>
        <a:p>
          <a:endParaRPr lang="en-US"/>
        </a:p>
      </dgm:t>
    </dgm:pt>
    <dgm:pt modelId="{45695D5D-A87F-4EF6-9267-99CD0732F01D}" type="parTrans" cxnId="{8D1A14F5-25CA-4F0B-A184-D738CB649F24}">
      <dgm:prSet/>
      <dgm:spPr/>
      <dgm:t>
        <a:bodyPr/>
        <a:lstStyle/>
        <a:p>
          <a:endParaRPr lang="en-US"/>
        </a:p>
      </dgm:t>
    </dgm:pt>
    <dgm:pt modelId="{7E6E983A-89D3-4D8A-9723-FB0F0955E5BC}" type="sibTrans" cxnId="{8D1A14F5-25CA-4F0B-A184-D738CB649F24}">
      <dgm:prSet/>
      <dgm:spPr/>
      <dgm:t>
        <a:bodyPr/>
        <a:lstStyle/>
        <a:p>
          <a:endParaRPr lang="en-US"/>
        </a:p>
      </dgm:t>
    </dgm:pt>
    <dgm:pt modelId="{D6C878B3-7E5B-4854-8DAA-FED7A96663A0}">
      <dgm:prSet/>
      <dgm:spPr/>
      <dgm:t>
        <a:bodyPr/>
        <a:lstStyle/>
        <a:p>
          <a:endParaRPr lang="en-US"/>
        </a:p>
      </dgm:t>
    </dgm:pt>
    <dgm:pt modelId="{9B4F7AB5-E00D-44A4-82C4-E9B6B8193CA6}" type="parTrans" cxnId="{EBF321E7-18CD-4661-B84B-975DA5EBEA89}">
      <dgm:prSet/>
      <dgm:spPr/>
      <dgm:t>
        <a:bodyPr/>
        <a:lstStyle/>
        <a:p>
          <a:endParaRPr lang="en-US"/>
        </a:p>
      </dgm:t>
    </dgm:pt>
    <dgm:pt modelId="{D9580397-55D5-4AE5-851C-87DFB2F0C5F5}" type="sibTrans" cxnId="{EBF321E7-18CD-4661-B84B-975DA5EBEA89}">
      <dgm:prSet/>
      <dgm:spPr/>
      <dgm:t>
        <a:bodyPr/>
        <a:lstStyle/>
        <a:p>
          <a:endParaRPr lang="en-US"/>
        </a:p>
      </dgm:t>
    </dgm:pt>
    <dgm:pt modelId="{683C0D1B-0579-48D8-895D-EAD1A265CDF2}" type="pres">
      <dgm:prSet presAssocID="{53C1337B-84CA-441F-BC76-3FF3CA2B588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A5C20D5-C7BF-4AD0-A9B6-624F074C9D9D}" type="pres">
      <dgm:prSet presAssocID="{B6FF7FE2-9B61-43C6-AE8F-75BCD6784621}" presName="singleCycle" presStyleCnt="0"/>
      <dgm:spPr/>
    </dgm:pt>
    <dgm:pt modelId="{A7C0DBE3-C87A-4E79-9ADA-D5796803C080}" type="pres">
      <dgm:prSet presAssocID="{B6FF7FE2-9B61-43C6-AE8F-75BCD6784621}" presName="singleCenter" presStyleLbl="node1" presStyleIdx="0" presStyleCnt="4" custScaleX="110739" custScaleY="122677" custLinFactNeighborX="2483" custLinFactNeighborY="8136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0815D3B-B821-4941-8A95-3E462E644D93}" type="pres">
      <dgm:prSet presAssocID="{77CB0E97-D82F-4752-9AF4-D19BE459EC92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584046C-1FCA-473E-B631-58C02DC813C3}" type="pres">
      <dgm:prSet presAssocID="{6FA1744E-551A-404E-9A3E-8E16A47E7941}" presName="text0" presStyleLbl="node1" presStyleIdx="1" presStyleCnt="4" custScaleX="242205" custScaleY="174851" custRadScaleRad="86332" custRadScaleInc="8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5DC82-1012-4C22-A339-C3B1E042A00C}" type="pres">
      <dgm:prSet presAssocID="{5DC11867-EFCA-4C1C-B111-6729FFB35FF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5D9ACD22-0CAE-45BA-ACE6-D5C93D99487D}" type="pres">
      <dgm:prSet presAssocID="{1F041BB0-A59D-4084-A467-BFF72C2C2CD7}" presName="text0" presStyleLbl="node1" presStyleIdx="2" presStyleCnt="4" custFlipVert="0" custScaleX="191726" custScaleY="180705" custRadScaleRad="91985" custRadScaleInc="-32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A2395-251D-43F3-BCC1-1880F908BF8E}" type="pres">
      <dgm:prSet presAssocID="{BE15D659-09BE-449B-8BD0-EE01F85A753C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01F9E82-20B2-4159-A56D-C1C8F588B080}" type="pres">
      <dgm:prSet presAssocID="{65E4E8EC-7F92-4722-ADC4-C25190F66516}" presName="text0" presStyleLbl="node1" presStyleIdx="3" presStyleCnt="4" custFlipVert="1" custScaleX="234713" custScaleY="194752" custRadScaleRad="90657" custRadScaleInc="34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C23B24-1B64-468F-8C10-F7FF5ACFF36C}" type="presOf" srcId="{6FA1744E-551A-404E-9A3E-8E16A47E7941}" destId="{A584046C-1FCA-473E-B631-58C02DC813C3}" srcOrd="0" destOrd="0" presId="urn:microsoft.com/office/officeart/2008/layout/RadialCluster"/>
    <dgm:cxn modelId="{A0D7ED24-5C15-478D-82C3-DDA5D88286FF}" type="presOf" srcId="{77CB0E97-D82F-4752-9AF4-D19BE459EC92}" destId="{60815D3B-B821-4941-8A95-3E462E644D93}" srcOrd="0" destOrd="0" presId="urn:microsoft.com/office/officeart/2008/layout/RadialCluster"/>
    <dgm:cxn modelId="{E488AD7C-EB10-4C8B-AF0A-BAB9EAE9F678}" srcId="{B6FF7FE2-9B61-43C6-AE8F-75BCD6784621}" destId="{65E4E8EC-7F92-4722-ADC4-C25190F66516}" srcOrd="2" destOrd="0" parTransId="{BE15D659-09BE-449B-8BD0-EE01F85A753C}" sibTransId="{27BD3009-1368-48E4-981F-B0E988089229}"/>
    <dgm:cxn modelId="{1CB1CE14-0C0D-46A7-83FA-6030F6B371AC}" type="presOf" srcId="{5DC11867-EFCA-4C1C-B111-6729FFB35FFE}" destId="{12B5DC82-1012-4C22-A339-C3B1E042A00C}" srcOrd="0" destOrd="0" presId="urn:microsoft.com/office/officeart/2008/layout/RadialCluster"/>
    <dgm:cxn modelId="{859BA507-278C-40DE-BAC9-A48F3D81CFE9}" srcId="{53C1337B-84CA-441F-BC76-3FF3CA2B588D}" destId="{B6FF7FE2-9B61-43C6-AE8F-75BCD6784621}" srcOrd="0" destOrd="0" parTransId="{8E4AF896-FBA9-42E8-A680-915D3E08A7BC}" sibTransId="{1DB26119-6052-4CED-B6B3-4AFA1464C557}"/>
    <dgm:cxn modelId="{14CD39EF-C504-44EB-84F1-263323A08720}" type="presOf" srcId="{53C1337B-84CA-441F-BC76-3FF3CA2B588D}" destId="{683C0D1B-0579-48D8-895D-EAD1A265CDF2}" srcOrd="0" destOrd="0" presId="urn:microsoft.com/office/officeart/2008/layout/RadialCluster"/>
    <dgm:cxn modelId="{3C3A050D-8928-4EDB-93CC-28DBDA2B60DA}" srcId="{B6FF7FE2-9B61-43C6-AE8F-75BCD6784621}" destId="{1F041BB0-A59D-4084-A467-BFF72C2C2CD7}" srcOrd="1" destOrd="0" parTransId="{5DC11867-EFCA-4C1C-B111-6729FFB35FFE}" sibTransId="{0EB19740-5A9D-4DEA-B808-26F576951F88}"/>
    <dgm:cxn modelId="{590CD526-CBF3-4D46-B65C-DE77501895A5}" type="presOf" srcId="{BE15D659-09BE-449B-8BD0-EE01F85A753C}" destId="{0B6A2395-251D-43F3-BCC1-1880F908BF8E}" srcOrd="0" destOrd="0" presId="urn:microsoft.com/office/officeart/2008/layout/RadialCluster"/>
    <dgm:cxn modelId="{A7441691-EB3A-4A72-A061-6BE52594768D}" type="presOf" srcId="{1F041BB0-A59D-4084-A467-BFF72C2C2CD7}" destId="{5D9ACD22-0CAE-45BA-ACE6-D5C93D99487D}" srcOrd="0" destOrd="0" presId="urn:microsoft.com/office/officeart/2008/layout/RadialCluster"/>
    <dgm:cxn modelId="{BF6AF143-DE79-44AA-BA91-BFA93CEA601D}" srcId="{53C1337B-84CA-441F-BC76-3FF3CA2B588D}" destId="{1F18FDEA-0007-4935-BBA3-610D7535E72F}" srcOrd="2" destOrd="0" parTransId="{4AEE5F72-8C1E-44F7-8F56-5ADF69BC21D8}" sibTransId="{3307CAF1-8D17-4460-AA71-8481EB431754}"/>
    <dgm:cxn modelId="{EBF321E7-18CD-4661-B84B-975DA5EBEA89}" srcId="{53C1337B-84CA-441F-BC76-3FF3CA2B588D}" destId="{D6C878B3-7E5B-4854-8DAA-FED7A96663A0}" srcOrd="3" destOrd="0" parTransId="{9B4F7AB5-E00D-44A4-82C4-E9B6B8193CA6}" sibTransId="{D9580397-55D5-4AE5-851C-87DFB2F0C5F5}"/>
    <dgm:cxn modelId="{498E4FA4-4B56-4A17-9575-CE017F3A3E56}" type="presOf" srcId="{65E4E8EC-7F92-4722-ADC4-C25190F66516}" destId="{C01F9E82-20B2-4159-A56D-C1C8F588B080}" srcOrd="0" destOrd="0" presId="urn:microsoft.com/office/officeart/2008/layout/RadialCluster"/>
    <dgm:cxn modelId="{C4EA8096-D87C-45C8-8E12-9CCE1A529283}" srcId="{B6FF7FE2-9B61-43C6-AE8F-75BCD6784621}" destId="{6FA1744E-551A-404E-9A3E-8E16A47E7941}" srcOrd="0" destOrd="0" parTransId="{77CB0E97-D82F-4752-9AF4-D19BE459EC92}" sibTransId="{6832CFC0-7830-4363-BF18-DB4A89CB3B0A}"/>
    <dgm:cxn modelId="{0C83E33F-7EC5-4AD7-88C6-EA2AF199F1AA}" type="presOf" srcId="{B6FF7FE2-9B61-43C6-AE8F-75BCD6784621}" destId="{A7C0DBE3-C87A-4E79-9ADA-D5796803C080}" srcOrd="0" destOrd="0" presId="urn:microsoft.com/office/officeart/2008/layout/RadialCluster"/>
    <dgm:cxn modelId="{8D1A14F5-25CA-4F0B-A184-D738CB649F24}" srcId="{53C1337B-84CA-441F-BC76-3FF3CA2B588D}" destId="{C957FFAC-3C48-450C-9CED-1120D9E15063}" srcOrd="1" destOrd="0" parTransId="{45695D5D-A87F-4EF6-9267-99CD0732F01D}" sibTransId="{7E6E983A-89D3-4D8A-9723-FB0F0955E5BC}"/>
    <dgm:cxn modelId="{6E40817A-A820-4298-98F7-8A5008A72775}" type="presParOf" srcId="{683C0D1B-0579-48D8-895D-EAD1A265CDF2}" destId="{7A5C20D5-C7BF-4AD0-A9B6-624F074C9D9D}" srcOrd="0" destOrd="0" presId="urn:microsoft.com/office/officeart/2008/layout/RadialCluster"/>
    <dgm:cxn modelId="{8B3DE595-F805-414A-80A0-03BE49669649}" type="presParOf" srcId="{7A5C20D5-C7BF-4AD0-A9B6-624F074C9D9D}" destId="{A7C0DBE3-C87A-4E79-9ADA-D5796803C080}" srcOrd="0" destOrd="0" presId="urn:microsoft.com/office/officeart/2008/layout/RadialCluster"/>
    <dgm:cxn modelId="{F11C60A7-852A-459C-B4CD-14D7E7338827}" type="presParOf" srcId="{7A5C20D5-C7BF-4AD0-A9B6-624F074C9D9D}" destId="{60815D3B-B821-4941-8A95-3E462E644D93}" srcOrd="1" destOrd="0" presId="urn:microsoft.com/office/officeart/2008/layout/RadialCluster"/>
    <dgm:cxn modelId="{0A66D563-6021-489C-8F8D-3A926BCE884E}" type="presParOf" srcId="{7A5C20D5-C7BF-4AD0-A9B6-624F074C9D9D}" destId="{A584046C-1FCA-473E-B631-58C02DC813C3}" srcOrd="2" destOrd="0" presId="urn:microsoft.com/office/officeart/2008/layout/RadialCluster"/>
    <dgm:cxn modelId="{0A6BCA32-25F2-49FE-91FA-7BAC1BF0A1F1}" type="presParOf" srcId="{7A5C20D5-C7BF-4AD0-A9B6-624F074C9D9D}" destId="{12B5DC82-1012-4C22-A339-C3B1E042A00C}" srcOrd="3" destOrd="0" presId="urn:microsoft.com/office/officeart/2008/layout/RadialCluster"/>
    <dgm:cxn modelId="{ED1E7446-A887-4B38-9A9E-60421171F40C}" type="presParOf" srcId="{7A5C20D5-C7BF-4AD0-A9B6-624F074C9D9D}" destId="{5D9ACD22-0CAE-45BA-ACE6-D5C93D99487D}" srcOrd="4" destOrd="0" presId="urn:microsoft.com/office/officeart/2008/layout/RadialCluster"/>
    <dgm:cxn modelId="{86D1C780-F51C-41F1-A340-507ED3D7C4DE}" type="presParOf" srcId="{7A5C20D5-C7BF-4AD0-A9B6-624F074C9D9D}" destId="{0B6A2395-251D-43F3-BCC1-1880F908BF8E}" srcOrd="5" destOrd="0" presId="urn:microsoft.com/office/officeart/2008/layout/RadialCluster"/>
    <dgm:cxn modelId="{37FC81B1-08E8-473E-A69C-43C659E3C124}" type="presParOf" srcId="{7A5C20D5-C7BF-4AD0-A9B6-624F074C9D9D}" destId="{C01F9E82-20B2-4159-A56D-C1C8F588B08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C1337B-84CA-441F-BC76-3FF3CA2B588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FF7FE2-9B61-43C6-AE8F-75BCD6784621}">
      <dgm:prSet phldrT="[Text]"/>
      <dgm:spPr/>
      <dgm:t>
        <a:bodyPr/>
        <a:lstStyle/>
        <a:p>
          <a:r>
            <a:rPr lang="bn-BD" dirty="0" smtClean="0"/>
            <a:t>কোণভেদে তিন প্রকার</a:t>
          </a:r>
          <a:endParaRPr lang="en-US" dirty="0"/>
        </a:p>
      </dgm:t>
    </dgm:pt>
    <dgm:pt modelId="{8E4AF896-FBA9-42E8-A680-915D3E08A7BC}" type="parTrans" cxnId="{859BA507-278C-40DE-BAC9-A48F3D81CFE9}">
      <dgm:prSet/>
      <dgm:spPr/>
      <dgm:t>
        <a:bodyPr/>
        <a:lstStyle/>
        <a:p>
          <a:endParaRPr lang="en-US"/>
        </a:p>
      </dgm:t>
    </dgm:pt>
    <dgm:pt modelId="{1DB26119-6052-4CED-B6B3-4AFA1464C557}" type="sibTrans" cxnId="{859BA507-278C-40DE-BAC9-A48F3D81CFE9}">
      <dgm:prSet/>
      <dgm:spPr/>
      <dgm:t>
        <a:bodyPr/>
        <a:lstStyle/>
        <a:p>
          <a:endParaRPr lang="en-US"/>
        </a:p>
      </dgm:t>
    </dgm:pt>
    <dgm:pt modelId="{6FA1744E-551A-404E-9A3E-8E16A47E7941}">
      <dgm:prSet phldrT="[Text]" phldr="1"/>
      <dgm:spPr/>
      <dgm:t>
        <a:bodyPr/>
        <a:lstStyle/>
        <a:p>
          <a:endParaRPr lang="en-US" dirty="0"/>
        </a:p>
      </dgm:t>
    </dgm:pt>
    <dgm:pt modelId="{77CB0E97-D82F-4752-9AF4-D19BE459EC92}" type="parTrans" cxnId="{C4EA8096-D87C-45C8-8E12-9CCE1A529283}">
      <dgm:prSet/>
      <dgm:spPr/>
      <dgm:t>
        <a:bodyPr/>
        <a:lstStyle/>
        <a:p>
          <a:endParaRPr lang="en-US"/>
        </a:p>
      </dgm:t>
    </dgm:pt>
    <dgm:pt modelId="{6832CFC0-7830-4363-BF18-DB4A89CB3B0A}" type="sibTrans" cxnId="{C4EA8096-D87C-45C8-8E12-9CCE1A529283}">
      <dgm:prSet/>
      <dgm:spPr/>
      <dgm:t>
        <a:bodyPr/>
        <a:lstStyle/>
        <a:p>
          <a:endParaRPr lang="en-US"/>
        </a:p>
      </dgm:t>
    </dgm:pt>
    <dgm:pt modelId="{1F041BB0-A59D-4084-A467-BFF72C2C2CD7}">
      <dgm:prSet phldrT="[Text]"/>
      <dgm:spPr/>
      <dgm:t>
        <a:bodyPr/>
        <a:lstStyle/>
        <a:p>
          <a:endParaRPr lang="en-US" dirty="0"/>
        </a:p>
      </dgm:t>
    </dgm:pt>
    <dgm:pt modelId="{5DC11867-EFCA-4C1C-B111-6729FFB35FFE}" type="parTrans" cxnId="{3C3A050D-8928-4EDB-93CC-28DBDA2B60DA}">
      <dgm:prSet/>
      <dgm:spPr/>
      <dgm:t>
        <a:bodyPr/>
        <a:lstStyle/>
        <a:p>
          <a:endParaRPr lang="en-US"/>
        </a:p>
      </dgm:t>
    </dgm:pt>
    <dgm:pt modelId="{0EB19740-5A9D-4DEA-B808-26F576951F88}" type="sibTrans" cxnId="{3C3A050D-8928-4EDB-93CC-28DBDA2B60DA}">
      <dgm:prSet/>
      <dgm:spPr/>
      <dgm:t>
        <a:bodyPr/>
        <a:lstStyle/>
        <a:p>
          <a:endParaRPr lang="en-US"/>
        </a:p>
      </dgm:t>
    </dgm:pt>
    <dgm:pt modelId="{65E4E8EC-7F92-4722-ADC4-C25190F66516}">
      <dgm:prSet phldrT="[Text]" phldr="1"/>
      <dgm:spPr/>
      <dgm:t>
        <a:bodyPr/>
        <a:lstStyle/>
        <a:p>
          <a:endParaRPr lang="en-US" dirty="0"/>
        </a:p>
      </dgm:t>
    </dgm:pt>
    <dgm:pt modelId="{BE15D659-09BE-449B-8BD0-EE01F85A753C}" type="parTrans" cxnId="{E488AD7C-EB10-4C8B-AF0A-BAB9EAE9F678}">
      <dgm:prSet/>
      <dgm:spPr/>
      <dgm:t>
        <a:bodyPr/>
        <a:lstStyle/>
        <a:p>
          <a:endParaRPr lang="en-US"/>
        </a:p>
      </dgm:t>
    </dgm:pt>
    <dgm:pt modelId="{27BD3009-1368-48E4-981F-B0E988089229}" type="sibTrans" cxnId="{E488AD7C-EB10-4C8B-AF0A-BAB9EAE9F678}">
      <dgm:prSet/>
      <dgm:spPr/>
      <dgm:t>
        <a:bodyPr/>
        <a:lstStyle/>
        <a:p>
          <a:endParaRPr lang="en-US"/>
        </a:p>
      </dgm:t>
    </dgm:pt>
    <dgm:pt modelId="{1F18FDEA-0007-4935-BBA3-610D7535E72F}">
      <dgm:prSet/>
      <dgm:spPr/>
      <dgm:t>
        <a:bodyPr/>
        <a:lstStyle/>
        <a:p>
          <a:endParaRPr lang="en-US"/>
        </a:p>
      </dgm:t>
    </dgm:pt>
    <dgm:pt modelId="{4AEE5F72-8C1E-44F7-8F56-5ADF69BC21D8}" type="parTrans" cxnId="{BF6AF143-DE79-44AA-BA91-BFA93CEA601D}">
      <dgm:prSet/>
      <dgm:spPr/>
      <dgm:t>
        <a:bodyPr/>
        <a:lstStyle/>
        <a:p>
          <a:endParaRPr lang="en-US"/>
        </a:p>
      </dgm:t>
    </dgm:pt>
    <dgm:pt modelId="{3307CAF1-8D17-4460-AA71-8481EB431754}" type="sibTrans" cxnId="{BF6AF143-DE79-44AA-BA91-BFA93CEA601D}">
      <dgm:prSet/>
      <dgm:spPr/>
      <dgm:t>
        <a:bodyPr/>
        <a:lstStyle/>
        <a:p>
          <a:endParaRPr lang="en-US"/>
        </a:p>
      </dgm:t>
    </dgm:pt>
    <dgm:pt modelId="{C957FFAC-3C48-450C-9CED-1120D9E15063}">
      <dgm:prSet/>
      <dgm:spPr/>
      <dgm:t>
        <a:bodyPr/>
        <a:lstStyle/>
        <a:p>
          <a:endParaRPr lang="en-US"/>
        </a:p>
      </dgm:t>
    </dgm:pt>
    <dgm:pt modelId="{45695D5D-A87F-4EF6-9267-99CD0732F01D}" type="parTrans" cxnId="{8D1A14F5-25CA-4F0B-A184-D738CB649F24}">
      <dgm:prSet/>
      <dgm:spPr/>
      <dgm:t>
        <a:bodyPr/>
        <a:lstStyle/>
        <a:p>
          <a:endParaRPr lang="en-US"/>
        </a:p>
      </dgm:t>
    </dgm:pt>
    <dgm:pt modelId="{7E6E983A-89D3-4D8A-9723-FB0F0955E5BC}" type="sibTrans" cxnId="{8D1A14F5-25CA-4F0B-A184-D738CB649F24}">
      <dgm:prSet/>
      <dgm:spPr/>
      <dgm:t>
        <a:bodyPr/>
        <a:lstStyle/>
        <a:p>
          <a:endParaRPr lang="en-US"/>
        </a:p>
      </dgm:t>
    </dgm:pt>
    <dgm:pt modelId="{D6C878B3-7E5B-4854-8DAA-FED7A96663A0}">
      <dgm:prSet/>
      <dgm:spPr/>
      <dgm:t>
        <a:bodyPr/>
        <a:lstStyle/>
        <a:p>
          <a:endParaRPr lang="en-US"/>
        </a:p>
      </dgm:t>
    </dgm:pt>
    <dgm:pt modelId="{9B4F7AB5-E00D-44A4-82C4-E9B6B8193CA6}" type="parTrans" cxnId="{EBF321E7-18CD-4661-B84B-975DA5EBEA89}">
      <dgm:prSet/>
      <dgm:spPr/>
      <dgm:t>
        <a:bodyPr/>
        <a:lstStyle/>
        <a:p>
          <a:endParaRPr lang="en-US"/>
        </a:p>
      </dgm:t>
    </dgm:pt>
    <dgm:pt modelId="{D9580397-55D5-4AE5-851C-87DFB2F0C5F5}" type="sibTrans" cxnId="{EBF321E7-18CD-4661-B84B-975DA5EBEA89}">
      <dgm:prSet/>
      <dgm:spPr/>
      <dgm:t>
        <a:bodyPr/>
        <a:lstStyle/>
        <a:p>
          <a:endParaRPr lang="en-US"/>
        </a:p>
      </dgm:t>
    </dgm:pt>
    <dgm:pt modelId="{683C0D1B-0579-48D8-895D-EAD1A265CDF2}" type="pres">
      <dgm:prSet presAssocID="{53C1337B-84CA-441F-BC76-3FF3CA2B588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A5C20D5-C7BF-4AD0-A9B6-624F074C9D9D}" type="pres">
      <dgm:prSet presAssocID="{B6FF7FE2-9B61-43C6-AE8F-75BCD6784621}" presName="singleCycle" presStyleCnt="0"/>
      <dgm:spPr/>
    </dgm:pt>
    <dgm:pt modelId="{A7C0DBE3-C87A-4E79-9ADA-D5796803C080}" type="pres">
      <dgm:prSet presAssocID="{B6FF7FE2-9B61-43C6-AE8F-75BCD6784621}" presName="singleCenter" presStyleLbl="node1" presStyleIdx="0" presStyleCnt="4" custScaleX="110739" custScaleY="122677" custLinFactNeighborX="1044" custLinFactNeighborY="256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0815D3B-B821-4941-8A95-3E462E644D93}" type="pres">
      <dgm:prSet presAssocID="{77CB0E97-D82F-4752-9AF4-D19BE459EC92}" presName="Name56" presStyleLbl="parChTrans1D2" presStyleIdx="0" presStyleCnt="3"/>
      <dgm:spPr/>
      <dgm:t>
        <a:bodyPr/>
        <a:lstStyle/>
        <a:p>
          <a:endParaRPr lang="en-US"/>
        </a:p>
      </dgm:t>
    </dgm:pt>
    <dgm:pt modelId="{A584046C-1FCA-473E-B631-58C02DC813C3}" type="pres">
      <dgm:prSet presAssocID="{6FA1744E-551A-404E-9A3E-8E16A47E7941}" presName="text0" presStyleLbl="node1" presStyleIdx="1" presStyleCnt="4" custScaleX="218205" custScaleY="164835" custRadScaleRad="98604" custRadScaleInc="-22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5DC82-1012-4C22-A339-C3B1E042A00C}" type="pres">
      <dgm:prSet presAssocID="{5DC11867-EFCA-4C1C-B111-6729FFB35FFE}" presName="Name56" presStyleLbl="parChTrans1D2" presStyleIdx="1" presStyleCnt="3"/>
      <dgm:spPr/>
      <dgm:t>
        <a:bodyPr/>
        <a:lstStyle/>
        <a:p>
          <a:endParaRPr lang="en-US"/>
        </a:p>
      </dgm:t>
    </dgm:pt>
    <dgm:pt modelId="{5D9ACD22-0CAE-45BA-ACE6-D5C93D99487D}" type="pres">
      <dgm:prSet presAssocID="{1F041BB0-A59D-4084-A467-BFF72C2C2CD7}" presName="text0" presStyleLbl="node1" presStyleIdx="2" presStyleCnt="4" custFlipVert="0" custScaleX="194264" custScaleY="195411" custRadScaleRad="92907" custRadScaleInc="-33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6A2395-251D-43F3-BCC1-1880F908BF8E}" type="pres">
      <dgm:prSet presAssocID="{BE15D659-09BE-449B-8BD0-EE01F85A753C}" presName="Name56" presStyleLbl="parChTrans1D2" presStyleIdx="2" presStyleCnt="3"/>
      <dgm:spPr/>
      <dgm:t>
        <a:bodyPr/>
        <a:lstStyle/>
        <a:p>
          <a:endParaRPr lang="en-US"/>
        </a:p>
      </dgm:t>
    </dgm:pt>
    <dgm:pt modelId="{C01F9E82-20B2-4159-A56D-C1C8F588B080}" type="pres">
      <dgm:prSet presAssocID="{65E4E8EC-7F92-4722-ADC4-C25190F66516}" presName="text0" presStyleLbl="node1" presStyleIdx="3" presStyleCnt="4" custFlipVert="1" custScaleX="218504" custScaleY="153043" custRadScaleRad="91848" custRadScaleInc="31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38D6C0-90B6-41AE-94DF-17A148350A74}" type="presOf" srcId="{5DC11867-EFCA-4C1C-B111-6729FFB35FFE}" destId="{12B5DC82-1012-4C22-A339-C3B1E042A00C}" srcOrd="0" destOrd="0" presId="urn:microsoft.com/office/officeart/2008/layout/RadialCluster"/>
    <dgm:cxn modelId="{57E5C99F-465C-4051-AC34-7587FB9CF9C1}" type="presOf" srcId="{B6FF7FE2-9B61-43C6-AE8F-75BCD6784621}" destId="{A7C0DBE3-C87A-4E79-9ADA-D5796803C080}" srcOrd="0" destOrd="0" presId="urn:microsoft.com/office/officeart/2008/layout/RadialCluster"/>
    <dgm:cxn modelId="{BF6AF143-DE79-44AA-BA91-BFA93CEA601D}" srcId="{53C1337B-84CA-441F-BC76-3FF3CA2B588D}" destId="{1F18FDEA-0007-4935-BBA3-610D7535E72F}" srcOrd="2" destOrd="0" parTransId="{4AEE5F72-8C1E-44F7-8F56-5ADF69BC21D8}" sibTransId="{3307CAF1-8D17-4460-AA71-8481EB431754}"/>
    <dgm:cxn modelId="{D0A3D471-9318-41B6-A88D-D444E75B5BB6}" type="presOf" srcId="{1F041BB0-A59D-4084-A467-BFF72C2C2CD7}" destId="{5D9ACD22-0CAE-45BA-ACE6-D5C93D99487D}" srcOrd="0" destOrd="0" presId="urn:microsoft.com/office/officeart/2008/layout/RadialCluster"/>
    <dgm:cxn modelId="{08FAABB6-F481-4422-AD5F-2880525CC371}" type="presOf" srcId="{6FA1744E-551A-404E-9A3E-8E16A47E7941}" destId="{A584046C-1FCA-473E-B631-58C02DC813C3}" srcOrd="0" destOrd="0" presId="urn:microsoft.com/office/officeart/2008/layout/RadialCluster"/>
    <dgm:cxn modelId="{9497ACF3-111B-40EC-A621-5BADABBCF6DD}" type="presOf" srcId="{65E4E8EC-7F92-4722-ADC4-C25190F66516}" destId="{C01F9E82-20B2-4159-A56D-C1C8F588B080}" srcOrd="0" destOrd="0" presId="urn:microsoft.com/office/officeart/2008/layout/RadialCluster"/>
    <dgm:cxn modelId="{8D1A14F5-25CA-4F0B-A184-D738CB649F24}" srcId="{53C1337B-84CA-441F-BC76-3FF3CA2B588D}" destId="{C957FFAC-3C48-450C-9CED-1120D9E15063}" srcOrd="1" destOrd="0" parTransId="{45695D5D-A87F-4EF6-9267-99CD0732F01D}" sibTransId="{7E6E983A-89D3-4D8A-9723-FB0F0955E5BC}"/>
    <dgm:cxn modelId="{859BA507-278C-40DE-BAC9-A48F3D81CFE9}" srcId="{53C1337B-84CA-441F-BC76-3FF3CA2B588D}" destId="{B6FF7FE2-9B61-43C6-AE8F-75BCD6784621}" srcOrd="0" destOrd="0" parTransId="{8E4AF896-FBA9-42E8-A680-915D3E08A7BC}" sibTransId="{1DB26119-6052-4CED-B6B3-4AFA1464C557}"/>
    <dgm:cxn modelId="{37F06AE7-1932-400E-94B4-5E6709BC0045}" type="presOf" srcId="{BE15D659-09BE-449B-8BD0-EE01F85A753C}" destId="{0B6A2395-251D-43F3-BCC1-1880F908BF8E}" srcOrd="0" destOrd="0" presId="urn:microsoft.com/office/officeart/2008/layout/RadialCluster"/>
    <dgm:cxn modelId="{E488AD7C-EB10-4C8B-AF0A-BAB9EAE9F678}" srcId="{B6FF7FE2-9B61-43C6-AE8F-75BCD6784621}" destId="{65E4E8EC-7F92-4722-ADC4-C25190F66516}" srcOrd="2" destOrd="0" parTransId="{BE15D659-09BE-449B-8BD0-EE01F85A753C}" sibTransId="{27BD3009-1368-48E4-981F-B0E988089229}"/>
    <dgm:cxn modelId="{3C3A050D-8928-4EDB-93CC-28DBDA2B60DA}" srcId="{B6FF7FE2-9B61-43C6-AE8F-75BCD6784621}" destId="{1F041BB0-A59D-4084-A467-BFF72C2C2CD7}" srcOrd="1" destOrd="0" parTransId="{5DC11867-EFCA-4C1C-B111-6729FFB35FFE}" sibTransId="{0EB19740-5A9D-4DEA-B808-26F576951F88}"/>
    <dgm:cxn modelId="{EBF321E7-18CD-4661-B84B-975DA5EBEA89}" srcId="{53C1337B-84CA-441F-BC76-3FF3CA2B588D}" destId="{D6C878B3-7E5B-4854-8DAA-FED7A96663A0}" srcOrd="3" destOrd="0" parTransId="{9B4F7AB5-E00D-44A4-82C4-E9B6B8193CA6}" sibTransId="{D9580397-55D5-4AE5-851C-87DFB2F0C5F5}"/>
    <dgm:cxn modelId="{C4EA8096-D87C-45C8-8E12-9CCE1A529283}" srcId="{B6FF7FE2-9B61-43C6-AE8F-75BCD6784621}" destId="{6FA1744E-551A-404E-9A3E-8E16A47E7941}" srcOrd="0" destOrd="0" parTransId="{77CB0E97-D82F-4752-9AF4-D19BE459EC92}" sibTransId="{6832CFC0-7830-4363-BF18-DB4A89CB3B0A}"/>
    <dgm:cxn modelId="{C5A30680-731D-486C-93EA-07D1990B0780}" type="presOf" srcId="{77CB0E97-D82F-4752-9AF4-D19BE459EC92}" destId="{60815D3B-B821-4941-8A95-3E462E644D93}" srcOrd="0" destOrd="0" presId="urn:microsoft.com/office/officeart/2008/layout/RadialCluster"/>
    <dgm:cxn modelId="{011D47EA-65B3-4DCF-9621-2A5E03ACD880}" type="presOf" srcId="{53C1337B-84CA-441F-BC76-3FF3CA2B588D}" destId="{683C0D1B-0579-48D8-895D-EAD1A265CDF2}" srcOrd="0" destOrd="0" presId="urn:microsoft.com/office/officeart/2008/layout/RadialCluster"/>
    <dgm:cxn modelId="{65418FD1-0DA8-4C23-AEF5-E52B8334D513}" type="presParOf" srcId="{683C0D1B-0579-48D8-895D-EAD1A265CDF2}" destId="{7A5C20D5-C7BF-4AD0-A9B6-624F074C9D9D}" srcOrd="0" destOrd="0" presId="urn:microsoft.com/office/officeart/2008/layout/RadialCluster"/>
    <dgm:cxn modelId="{E16C22A3-529F-4A8C-88C8-12BDDD74C6FC}" type="presParOf" srcId="{7A5C20D5-C7BF-4AD0-A9B6-624F074C9D9D}" destId="{A7C0DBE3-C87A-4E79-9ADA-D5796803C080}" srcOrd="0" destOrd="0" presId="urn:microsoft.com/office/officeart/2008/layout/RadialCluster"/>
    <dgm:cxn modelId="{6C97AEB6-FDDF-4D81-B660-9162F38B8994}" type="presParOf" srcId="{7A5C20D5-C7BF-4AD0-A9B6-624F074C9D9D}" destId="{60815D3B-B821-4941-8A95-3E462E644D93}" srcOrd="1" destOrd="0" presId="urn:microsoft.com/office/officeart/2008/layout/RadialCluster"/>
    <dgm:cxn modelId="{C5330CD7-E4C7-46BA-A5F3-753D0B592FD6}" type="presParOf" srcId="{7A5C20D5-C7BF-4AD0-A9B6-624F074C9D9D}" destId="{A584046C-1FCA-473E-B631-58C02DC813C3}" srcOrd="2" destOrd="0" presId="urn:microsoft.com/office/officeart/2008/layout/RadialCluster"/>
    <dgm:cxn modelId="{D0A20A89-78F3-417E-9330-8D6200C30FD7}" type="presParOf" srcId="{7A5C20D5-C7BF-4AD0-A9B6-624F074C9D9D}" destId="{12B5DC82-1012-4C22-A339-C3B1E042A00C}" srcOrd="3" destOrd="0" presId="urn:microsoft.com/office/officeart/2008/layout/RadialCluster"/>
    <dgm:cxn modelId="{D50B1B3D-AC85-4CAC-989A-8665DAD41771}" type="presParOf" srcId="{7A5C20D5-C7BF-4AD0-A9B6-624F074C9D9D}" destId="{5D9ACD22-0CAE-45BA-ACE6-D5C93D99487D}" srcOrd="4" destOrd="0" presId="urn:microsoft.com/office/officeart/2008/layout/RadialCluster"/>
    <dgm:cxn modelId="{9CE2A120-C832-47C9-A25F-726D5F0B1F18}" type="presParOf" srcId="{7A5C20D5-C7BF-4AD0-A9B6-624F074C9D9D}" destId="{0B6A2395-251D-43F3-BCC1-1880F908BF8E}" srcOrd="5" destOrd="0" presId="urn:microsoft.com/office/officeart/2008/layout/RadialCluster"/>
    <dgm:cxn modelId="{9FBA9CDD-7A92-4775-BA18-2B89A07D3BB7}" type="presParOf" srcId="{7A5C20D5-C7BF-4AD0-A9B6-624F074C9D9D}" destId="{C01F9E82-20B2-4159-A56D-C1C8F588B08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0DBE3-C87A-4E79-9ADA-D5796803C080}">
      <dsp:nvSpPr>
        <dsp:cNvPr id="0" name=""/>
        <dsp:cNvSpPr/>
      </dsp:nvSpPr>
      <dsp:spPr>
        <a:xfrm>
          <a:off x="3418035" y="3327468"/>
          <a:ext cx="2227713" cy="24678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500" kern="1200" dirty="0" smtClean="0"/>
            <a:t>বাহুভেদে তিন প্রকার</a:t>
          </a:r>
          <a:endParaRPr lang="en-US" sz="3500" kern="1200" dirty="0"/>
        </a:p>
      </dsp:txBody>
      <dsp:txXfrm>
        <a:off x="3526783" y="3436216"/>
        <a:ext cx="2010217" cy="2250372"/>
      </dsp:txXfrm>
    </dsp:sp>
    <dsp:sp modelId="{60815D3B-B821-4941-8A95-3E462E644D93}">
      <dsp:nvSpPr>
        <dsp:cNvPr id="0" name=""/>
        <dsp:cNvSpPr/>
      </dsp:nvSpPr>
      <dsp:spPr>
        <a:xfrm rot="16301338">
          <a:off x="4205314" y="2953645"/>
          <a:ext cx="7479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97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4046C-1FCA-473E-B631-58C02DC813C3}">
      <dsp:nvSpPr>
        <dsp:cNvPr id="0" name=""/>
        <dsp:cNvSpPr/>
      </dsp:nvSpPr>
      <dsp:spPr>
        <a:xfrm>
          <a:off x="2992817" y="223136"/>
          <a:ext cx="3264500" cy="2356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3107861" y="338180"/>
        <a:ext cx="3034412" cy="2126598"/>
      </dsp:txXfrm>
    </dsp:sp>
    <dsp:sp modelId="{12B5DC82-1012-4C22-A339-C3B1E042A00C}">
      <dsp:nvSpPr>
        <dsp:cNvPr id="0" name=""/>
        <dsp:cNvSpPr/>
      </dsp:nvSpPr>
      <dsp:spPr>
        <a:xfrm rot="11967">
          <a:off x="5645748" y="4565692"/>
          <a:ext cx="2372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720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ACD22-0CAE-45BA-ACE6-D5C93D99487D}">
      <dsp:nvSpPr>
        <dsp:cNvPr id="0" name=""/>
        <dsp:cNvSpPr/>
      </dsp:nvSpPr>
      <dsp:spPr>
        <a:xfrm>
          <a:off x="5882956" y="3352809"/>
          <a:ext cx="2584131" cy="24355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001852" y="3471705"/>
        <a:ext cx="2346339" cy="2197795"/>
      </dsp:txXfrm>
    </dsp:sp>
    <dsp:sp modelId="{0B6A2395-251D-43F3-BCC1-1880F908BF8E}">
      <dsp:nvSpPr>
        <dsp:cNvPr id="0" name=""/>
        <dsp:cNvSpPr/>
      </dsp:nvSpPr>
      <dsp:spPr>
        <a:xfrm rot="10857188">
          <a:off x="3195150" y="4541017"/>
          <a:ext cx="2229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290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F9E82-20B2-4159-A56D-C1C8F588B080}">
      <dsp:nvSpPr>
        <dsp:cNvPr id="0" name=""/>
        <dsp:cNvSpPr/>
      </dsp:nvSpPr>
      <dsp:spPr>
        <a:xfrm flipV="1">
          <a:off x="31644" y="3200389"/>
          <a:ext cx="3163521" cy="26249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10800000">
        <a:off x="159782" y="3328527"/>
        <a:ext cx="2907245" cy="2368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C0DBE3-C87A-4E79-9ADA-D5796803C080}">
      <dsp:nvSpPr>
        <dsp:cNvPr id="0" name=""/>
        <dsp:cNvSpPr/>
      </dsp:nvSpPr>
      <dsp:spPr>
        <a:xfrm>
          <a:off x="3086123" y="2726580"/>
          <a:ext cx="2061229" cy="2283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/>
            <a:t>কোণভেদে তিন প্রকার</a:t>
          </a:r>
          <a:endParaRPr lang="en-US" sz="3200" kern="1200" dirty="0"/>
        </a:p>
      </dsp:txBody>
      <dsp:txXfrm>
        <a:off x="3186744" y="2827201"/>
        <a:ext cx="1859987" cy="2082193"/>
      </dsp:txXfrm>
    </dsp:sp>
    <dsp:sp modelId="{60815D3B-B821-4941-8A95-3E462E644D93}">
      <dsp:nvSpPr>
        <dsp:cNvPr id="0" name=""/>
        <dsp:cNvSpPr/>
      </dsp:nvSpPr>
      <dsp:spPr>
        <a:xfrm rot="16052621">
          <a:off x="3652312" y="2328570"/>
          <a:ext cx="79675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9675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4046C-1FCA-473E-B631-58C02DC813C3}">
      <dsp:nvSpPr>
        <dsp:cNvPr id="0" name=""/>
        <dsp:cNvSpPr/>
      </dsp:nvSpPr>
      <dsp:spPr>
        <a:xfrm>
          <a:off x="2628909" y="-125093"/>
          <a:ext cx="2721229" cy="2055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>
        <a:off x="2729258" y="-24744"/>
        <a:ext cx="2520531" cy="1854955"/>
      </dsp:txXfrm>
    </dsp:sp>
    <dsp:sp modelId="{12B5DC82-1012-4C22-A339-C3B1E042A00C}">
      <dsp:nvSpPr>
        <dsp:cNvPr id="0" name=""/>
        <dsp:cNvSpPr/>
      </dsp:nvSpPr>
      <dsp:spPr>
        <a:xfrm rot="408335">
          <a:off x="5146229" y="4010189"/>
          <a:ext cx="3189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1891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9ACD22-0CAE-45BA-ACE6-D5C93D99487D}">
      <dsp:nvSpPr>
        <dsp:cNvPr id="0" name=""/>
        <dsp:cNvSpPr/>
      </dsp:nvSpPr>
      <dsp:spPr>
        <a:xfrm>
          <a:off x="5464024" y="2955164"/>
          <a:ext cx="2422661" cy="2436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582289" y="3073429"/>
        <a:ext cx="2186131" cy="2200436"/>
      </dsp:txXfrm>
    </dsp:sp>
    <dsp:sp modelId="{0B6A2395-251D-43F3-BCC1-1880F908BF8E}">
      <dsp:nvSpPr>
        <dsp:cNvPr id="0" name=""/>
        <dsp:cNvSpPr/>
      </dsp:nvSpPr>
      <dsp:spPr>
        <a:xfrm rot="10352026">
          <a:off x="2838276" y="4019534"/>
          <a:ext cx="2489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89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1F9E82-20B2-4159-A56D-C1C8F588B080}">
      <dsp:nvSpPr>
        <dsp:cNvPr id="0" name=""/>
        <dsp:cNvSpPr/>
      </dsp:nvSpPr>
      <dsp:spPr>
        <a:xfrm flipV="1">
          <a:off x="114373" y="3259964"/>
          <a:ext cx="2724958" cy="1908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/>
        </a:p>
      </dsp:txBody>
      <dsp:txXfrm rot="10800000">
        <a:off x="207543" y="3353134"/>
        <a:ext cx="2538618" cy="1722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6400"/>
            <a:ext cx="6400800" cy="685800"/>
          </a:xfrm>
        </p:spPr>
        <p:txBody>
          <a:bodyPr>
            <a:normAutofit fontScale="92500" lnSpcReduction="20000"/>
          </a:bodyPr>
          <a:lstStyle/>
          <a:p>
            <a:r>
              <a:rPr lang="bn-BD" sz="4400" dirty="0"/>
              <a:t>শুভেচ্ছা</a:t>
            </a:r>
            <a:endParaRPr lang="en-US" sz="44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8930"/>
            <a:ext cx="7772400" cy="1428470"/>
          </a:xfrm>
        </p:spPr>
        <p:txBody>
          <a:bodyPr>
            <a:normAutofit fontScale="90000"/>
          </a:bodyPr>
          <a:lstStyle/>
          <a:p>
            <a:r>
              <a:rPr lang="bn-BD" sz="5300" dirty="0" smtClean="0">
                <a:solidFill>
                  <a:srgbClr val="00B050"/>
                </a:solidFill>
                <a:latin typeface="SomeshwariMJ" pitchFamily="2" charset="0"/>
              </a:rPr>
              <a:t>স্বাগতম</a:t>
            </a:r>
            <a:r>
              <a:rPr lang="en-US" sz="5300" dirty="0" smtClean="0">
                <a:solidFill>
                  <a:srgbClr val="00B050"/>
                </a:solidFill>
                <a:latin typeface="SomeshwariMJ" pitchFamily="2" charset="0"/>
              </a:rPr>
              <a:t/>
            </a:r>
            <a:br>
              <a:rPr lang="en-US" sz="5300" dirty="0" smtClean="0">
                <a:solidFill>
                  <a:srgbClr val="00B050"/>
                </a:solidFill>
                <a:latin typeface="SomeshwariMJ" pitchFamily="2" charset="0"/>
              </a:rPr>
            </a:br>
            <a:r>
              <a:rPr lang="bn-BD" dirty="0">
                <a:solidFill>
                  <a:srgbClr val="FF0000"/>
                </a:solidFill>
                <a:latin typeface="SomeshwariMJ" pitchFamily="2" charset="0"/>
              </a:rPr>
              <a:t>সবাইকে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05" y="1796874"/>
            <a:ext cx="4572000" cy="3581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02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02073221"/>
              </p:ext>
            </p:extLst>
          </p:nvPr>
        </p:nvGraphicFramePr>
        <p:xfrm>
          <a:off x="448294" y="152400"/>
          <a:ext cx="8467106" cy="670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Extract 4"/>
          <p:cNvSpPr/>
          <p:nvPr/>
        </p:nvSpPr>
        <p:spPr>
          <a:xfrm>
            <a:off x="1070598" y="3660686"/>
            <a:ext cx="2176825" cy="1838285"/>
          </a:xfrm>
          <a:prstGeom prst="flowChartExtra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00152" y="315281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4884924" y="-1861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6470748" y="3488052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6500" y="253920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63348" y="254668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7393" y="5498971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40430" y="577843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623008" y="577843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47642" y="5503344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06" y="3857384"/>
            <a:ext cx="1993402" cy="19088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16" y="359842"/>
            <a:ext cx="2639132" cy="21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8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062" y="801421"/>
            <a:ext cx="7772400" cy="1470025"/>
          </a:xfrm>
        </p:spPr>
        <p:txBody>
          <a:bodyPr/>
          <a:lstStyle/>
          <a:p>
            <a:r>
              <a:rPr lang="bn-BD" dirty="0" smtClean="0"/>
              <a:t>সমবাহু ত্রিভুজ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532862" y="2149642"/>
            <a:ext cx="6400800" cy="39624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62131" y="1780310"/>
            <a:ext cx="542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982629" y="5927376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66800" y="5927376"/>
            <a:ext cx="396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67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772400" cy="1470025"/>
          </a:xfrm>
        </p:spPr>
        <p:txBody>
          <a:bodyPr/>
          <a:lstStyle/>
          <a:p>
            <a:r>
              <a:rPr lang="bn-BD" dirty="0" smtClean="0"/>
              <a:t>সমদ্বিবাহু ত্রিভুজ </a:t>
            </a:r>
            <a:endParaRPr lang="en-US" dirty="0"/>
          </a:p>
        </p:txBody>
      </p:sp>
      <p:sp>
        <p:nvSpPr>
          <p:cNvPr id="8" name="Flowchart: Extract 7"/>
          <p:cNvSpPr/>
          <p:nvPr/>
        </p:nvSpPr>
        <p:spPr>
          <a:xfrm>
            <a:off x="3657600" y="1752600"/>
            <a:ext cx="4191000" cy="4495800"/>
          </a:xfrm>
          <a:prstGeom prst="flowChartExtra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594242" y="1219200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339884" y="6063734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927247" y="6063734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379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053" y="1447800"/>
            <a:ext cx="8229600" cy="1143000"/>
          </a:xfrm>
        </p:spPr>
        <p:txBody>
          <a:bodyPr/>
          <a:lstStyle/>
          <a:p>
            <a:r>
              <a:rPr lang="bn-BD" dirty="0" smtClean="0"/>
              <a:t>বীষমবাহু ত্রিভুজ</a:t>
            </a:r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>
            <a:off x="1143000" y="1143000"/>
            <a:ext cx="4191000" cy="5181600"/>
          </a:xfrm>
          <a:prstGeom prst="rt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88951" y="697286"/>
            <a:ext cx="348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</a:t>
            </a:r>
          </a:p>
        </p:txBody>
      </p:sp>
      <p:sp>
        <p:nvSpPr>
          <p:cNvPr id="5" name="Rectangle 4"/>
          <p:cNvSpPr/>
          <p:nvPr/>
        </p:nvSpPr>
        <p:spPr>
          <a:xfrm>
            <a:off x="680853" y="6139934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486400" y="6095273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51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5518582"/>
              </p:ext>
            </p:extLst>
          </p:nvPr>
        </p:nvGraphicFramePr>
        <p:xfrm>
          <a:off x="800100" y="424934"/>
          <a:ext cx="7962900" cy="620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Extract 3"/>
          <p:cNvSpPr/>
          <p:nvPr/>
        </p:nvSpPr>
        <p:spPr>
          <a:xfrm>
            <a:off x="719569" y="3524339"/>
            <a:ext cx="2722684" cy="2057399"/>
          </a:xfrm>
          <a:prstGeom prst="flowChartExtra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3771663" y="236258"/>
            <a:ext cx="2262209" cy="2226387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58" y="3709005"/>
            <a:ext cx="2148552" cy="20574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30073" y="2997501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8606" y="59613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9533" y="3339673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71079" y="2471757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08442" y="2485426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5441" y="5581740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65073" y="5742527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497420" y="5742527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70874" y="5718097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14922"/>
            <a:ext cx="7772400" cy="1470025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rgbClr val="FFFF00"/>
                </a:solidFill>
              </a:rPr>
              <a:t>সূক্ষকোণী ত্রিভুজ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2742" y="1551057"/>
            <a:ext cx="5309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5931387"/>
            <a:ext cx="429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7867889" y="5823665"/>
            <a:ext cx="4523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526" y="2258943"/>
            <a:ext cx="6447363" cy="385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44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133599"/>
          </a:xfrm>
        </p:spPr>
        <p:txBody>
          <a:bodyPr/>
          <a:lstStyle/>
          <a:p>
            <a:r>
              <a:rPr lang="bn-BD" dirty="0" smtClean="0">
                <a:solidFill>
                  <a:srgbClr val="002060"/>
                </a:solidFill>
              </a:rPr>
              <a:t>সমকোণী ত্রিভুজ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6315" y="6048254"/>
            <a:ext cx="426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5791" y="6048254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362741" y="1615696"/>
            <a:ext cx="4799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72" y="2089392"/>
            <a:ext cx="5398119" cy="406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6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685801"/>
            <a:ext cx="7175351" cy="1219200"/>
          </a:xfrm>
        </p:spPr>
        <p:txBody>
          <a:bodyPr/>
          <a:lstStyle/>
          <a:p>
            <a:pPr algn="ctr"/>
            <a:r>
              <a:rPr lang="bn-BD" dirty="0"/>
              <a:t>স্থুলকোণী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4038600" cy="3867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14745" y="324433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5571" y="566380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5571" y="5651950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7345" y="1583976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548789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01000" cy="5257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sz="4400" dirty="0">
                <a:solidFill>
                  <a:schemeClr val="bg1"/>
                </a:solidFill>
              </a:rPr>
              <a:t>সার </a:t>
            </a:r>
            <a:r>
              <a:rPr lang="bn-BD" sz="4400" dirty="0" smtClean="0">
                <a:solidFill>
                  <a:schemeClr val="bg1"/>
                </a:solidFill>
              </a:rPr>
              <a:t>সংক্ষেপঃ</a:t>
            </a:r>
            <a:br>
              <a:rPr lang="bn-BD" sz="4400" dirty="0" smtClean="0">
                <a:solidFill>
                  <a:schemeClr val="bg1"/>
                </a:solidFill>
              </a:rPr>
            </a:br>
            <a:r>
              <a:rPr lang="bn-BD" sz="3600" dirty="0" smtClean="0">
                <a:solidFill>
                  <a:srgbClr val="7030A0"/>
                </a:solidFill>
              </a:rPr>
              <a:t>আজকের </a:t>
            </a:r>
            <a:r>
              <a:rPr lang="bn-BD" sz="3600" dirty="0">
                <a:solidFill>
                  <a:srgbClr val="7030A0"/>
                </a:solidFill>
              </a:rPr>
              <a:t>আলোচনা থেকে আমরা শিখেছি</a:t>
            </a:r>
            <a:r>
              <a:rPr lang="bn-BD" sz="3600" dirty="0" smtClean="0">
                <a:solidFill>
                  <a:srgbClr val="7030A0"/>
                </a:solidFill>
              </a:rPr>
              <a:t>,</a:t>
            </a:r>
            <a:br>
              <a:rPr lang="bn-BD" sz="3600" dirty="0" smtClean="0">
                <a:solidFill>
                  <a:srgbClr val="7030A0"/>
                </a:solidFill>
              </a:rPr>
            </a:br>
            <a:r>
              <a:rPr lang="bn-BD" dirty="0" smtClean="0">
                <a:solidFill>
                  <a:schemeClr val="tx1"/>
                </a:solidFill>
              </a:rPr>
              <a:t>১।</a:t>
            </a:r>
            <a:r>
              <a:rPr lang="bn-BD" sz="3600" dirty="0" smtClean="0">
                <a:solidFill>
                  <a:schemeClr val="tx1"/>
                </a:solidFill>
              </a:rPr>
              <a:t>ত্রিভুজের </a:t>
            </a:r>
            <a:r>
              <a:rPr lang="bn-BD" sz="3600" dirty="0" smtClean="0">
                <a:solidFill>
                  <a:schemeClr val="tx1"/>
                </a:solidFill>
              </a:rPr>
              <a:t>সংজ্ঞা,</a:t>
            </a:r>
            <a:r>
              <a:rPr lang="bn-BD" sz="3600" dirty="0">
                <a:solidFill>
                  <a:schemeClr val="tx1"/>
                </a:solidFill>
              </a:rPr>
              <a:t> 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bn-BD" sz="3600" dirty="0" smtClean="0">
                <a:solidFill>
                  <a:srgbClr val="FF0000"/>
                </a:solidFill>
              </a:rPr>
              <a:t>২।ত্রিভুজের </a:t>
            </a:r>
            <a:r>
              <a:rPr lang="bn-BD" sz="3600" dirty="0" smtClean="0">
                <a:solidFill>
                  <a:srgbClr val="FF0000"/>
                </a:solidFill>
              </a:rPr>
              <a:t>বৈশিষ্ট,</a:t>
            </a:r>
            <a:r>
              <a:rPr lang="bn-BD" sz="3600" dirty="0">
                <a:solidFill>
                  <a:srgbClr val="FF0000"/>
                </a:solidFill>
              </a:rPr>
              <a:t> </a:t>
            </a:r>
            <a:r>
              <a:rPr lang="bn-BD" sz="3600" dirty="0" smtClean="0">
                <a:solidFill>
                  <a:srgbClr val="7030A0"/>
                </a:solidFill>
              </a:rPr>
              <a:t/>
            </a:r>
            <a:br>
              <a:rPr lang="bn-BD" sz="3600" dirty="0" smtClean="0">
                <a:solidFill>
                  <a:srgbClr val="7030A0"/>
                </a:solidFill>
              </a:rPr>
            </a:br>
            <a:r>
              <a:rPr lang="bn-BD" dirty="0" smtClean="0">
                <a:solidFill>
                  <a:srgbClr val="7030A0"/>
                </a:solidFill>
              </a:rPr>
              <a:t>৩।</a:t>
            </a:r>
            <a:r>
              <a:rPr lang="bn-BD" sz="3600" dirty="0" smtClean="0">
                <a:solidFill>
                  <a:srgbClr val="7030A0"/>
                </a:solidFill>
              </a:rPr>
              <a:t>ত্রিভুজের </a:t>
            </a:r>
            <a:r>
              <a:rPr lang="bn-BD" sz="3600" dirty="0" smtClean="0">
                <a:solidFill>
                  <a:srgbClr val="7030A0"/>
                </a:solidFill>
              </a:rPr>
              <a:t>প্রকারভেদ।</a:t>
            </a:r>
            <a:r>
              <a:rPr lang="bn-BD" sz="3600" dirty="0">
                <a:solidFill>
                  <a:srgbClr val="7030A0"/>
                </a:solidFill>
              </a:rPr>
              <a:t/>
            </a:r>
            <a:br>
              <a:rPr lang="bn-BD" sz="3600" dirty="0">
                <a:solidFill>
                  <a:srgbClr val="7030A0"/>
                </a:solidFill>
              </a:rPr>
            </a:br>
            <a:r>
              <a:rPr lang="bn-BD" dirty="0">
                <a:solidFill>
                  <a:srgbClr val="7030A0"/>
                </a:solidFill>
              </a:rPr>
              <a:t/>
            </a:r>
            <a:br>
              <a:rPr lang="bn-BD" dirty="0">
                <a:solidFill>
                  <a:srgbClr val="7030A0"/>
                </a:solidFill>
              </a:rPr>
            </a:br>
            <a:r>
              <a:rPr lang="bn-BD" dirty="0">
                <a:solidFill>
                  <a:srgbClr val="00B0F0"/>
                </a:solidFill>
              </a:rPr>
              <a:t/>
            </a:r>
            <a:br>
              <a:rPr lang="bn-BD" dirty="0">
                <a:solidFill>
                  <a:srgbClr val="00B0F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7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2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5638799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002060"/>
                </a:solidFill>
              </a:rPr>
              <a:t>মূল্যায়নঃ</a:t>
            </a:r>
            <a:br>
              <a:rPr lang="bn-BD" dirty="0" smtClean="0">
                <a:solidFill>
                  <a:srgbClr val="002060"/>
                </a:solidFill>
              </a:rPr>
            </a:br>
            <a:r>
              <a:rPr lang="bn-BD" dirty="0" smtClean="0">
                <a:solidFill>
                  <a:srgbClr val="00B0F0"/>
                </a:solidFill>
              </a:rPr>
              <a:t>ত্রিভুজ </a:t>
            </a:r>
            <a:r>
              <a:rPr lang="bn-BD" dirty="0">
                <a:solidFill>
                  <a:srgbClr val="00B0F0"/>
                </a:solidFill>
              </a:rPr>
              <a:t>কাকে বলে?</a:t>
            </a:r>
            <a:br>
              <a:rPr lang="bn-BD" dirty="0">
                <a:solidFill>
                  <a:srgbClr val="00B0F0"/>
                </a:solidFill>
              </a:rPr>
            </a:br>
            <a:r>
              <a:rPr lang="bn-BD" dirty="0" smtClean="0"/>
              <a:t>সমকোণী</a:t>
            </a:r>
            <a:r>
              <a:rPr lang="bn-BD" dirty="0" smtClean="0">
                <a:solidFill>
                  <a:srgbClr val="00B0F0"/>
                </a:solidFill>
              </a:rPr>
              <a:t> </a:t>
            </a:r>
            <a:r>
              <a:rPr lang="bn-BD" dirty="0" smtClean="0"/>
              <a:t>ত্রিভুজ </a:t>
            </a:r>
            <a:r>
              <a:rPr lang="bn-BD" dirty="0"/>
              <a:t>কাকে বলে?</a:t>
            </a:r>
            <a:br>
              <a:rPr lang="bn-BD" dirty="0"/>
            </a:br>
            <a:r>
              <a:rPr lang="bn-BD" dirty="0" smtClean="0"/>
              <a:t>সমবাহু </a:t>
            </a:r>
            <a:r>
              <a:rPr lang="bn-BD" dirty="0"/>
              <a:t>ত্রিভুজ কাকে বলে?</a:t>
            </a:r>
            <a:br>
              <a:rPr lang="bn-BD" dirty="0"/>
            </a:br>
            <a:r>
              <a:rPr lang="bn-BD" dirty="0" smtClean="0"/>
              <a:t>স্থুলকোণী ত্রিভুজ </a:t>
            </a:r>
            <a:r>
              <a:rPr lang="bn-BD" dirty="0"/>
              <a:t>কাকে বলে?</a:t>
            </a:r>
            <a:br>
              <a:rPr lang="bn-BD" dirty="0"/>
            </a:br>
            <a:r>
              <a:rPr lang="bn-BD" dirty="0"/>
              <a:t/>
            </a:r>
            <a:br>
              <a:rPr lang="bn-BD" dirty="0"/>
            </a:b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/>
            </a:r>
            <a:br>
              <a:rPr lang="bn-BD" dirty="0" smtClean="0"/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066800"/>
            <a:ext cx="7391400" cy="1981199"/>
          </a:xfrm>
        </p:spPr>
        <p:txBody>
          <a:bodyPr>
            <a:normAutofit fontScale="90000"/>
          </a:bodyPr>
          <a:lstStyle/>
          <a:p>
            <a:r>
              <a:rPr lang="bn-BD" sz="5300" dirty="0">
                <a:solidFill>
                  <a:srgbClr val="002060"/>
                </a:solidFill>
                <a:latin typeface="ShurmaMJ" pitchFamily="2" charset="0"/>
              </a:rPr>
              <a:t>শিক্ষক </a:t>
            </a:r>
            <a:r>
              <a:rPr lang="bn-BD" sz="5300" dirty="0" smtClean="0">
                <a:solidFill>
                  <a:srgbClr val="002060"/>
                </a:solidFill>
                <a:latin typeface="ShurmaMJ" pitchFamily="2" charset="0"/>
              </a:rPr>
              <a:t>পরিচিতিঃ</a:t>
            </a:r>
            <a:r>
              <a:rPr lang="en-US" sz="5300" dirty="0" smtClean="0">
                <a:solidFill>
                  <a:srgbClr val="002060"/>
                </a:solidFill>
                <a:latin typeface="ShurmaMJ" pitchFamily="2" charset="0"/>
              </a:rPr>
              <a:t/>
            </a:r>
            <a:br>
              <a:rPr lang="en-US" sz="5300" dirty="0" smtClean="0">
                <a:solidFill>
                  <a:srgbClr val="002060"/>
                </a:solidFill>
                <a:latin typeface="ShurmaMJ" pitchFamily="2" charset="0"/>
              </a:rPr>
            </a:br>
            <a:r>
              <a:rPr lang="bn-BD" sz="5300" dirty="0">
                <a:solidFill>
                  <a:srgbClr val="00B0F0"/>
                </a:solidFill>
                <a:latin typeface="ShurmaMJ" pitchFamily="2" charset="0"/>
              </a:rPr>
              <a:t>নামঃ-মোঃ আমিনুল </a:t>
            </a:r>
            <a:r>
              <a:rPr lang="bn-BD" sz="5300" dirty="0" smtClean="0">
                <a:solidFill>
                  <a:srgbClr val="00B0F0"/>
                </a:solidFill>
                <a:latin typeface="ShurmaMJ" pitchFamily="2" charset="0"/>
              </a:rPr>
              <a:t>ইসলাম</a:t>
            </a:r>
            <a:r>
              <a:rPr lang="en-US" dirty="0" smtClean="0">
                <a:solidFill>
                  <a:srgbClr val="00B050"/>
                </a:solidFill>
                <a:latin typeface="ShurmaMJ" pitchFamily="2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ShurmaMJ" pitchFamily="2" charset="0"/>
              </a:rPr>
            </a:br>
            <a:r>
              <a:rPr lang="bn-BD" dirty="0">
                <a:solidFill>
                  <a:schemeClr val="tx1"/>
                </a:solidFill>
                <a:latin typeface="ShurmaMJ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hurmaMJ" pitchFamily="2" charset="0"/>
              </a:rPr>
              <a:t>                     </a:t>
            </a:r>
            <a:r>
              <a:rPr lang="bn-BD" dirty="0" smtClean="0">
                <a:solidFill>
                  <a:schemeClr val="tx1"/>
                </a:solidFill>
                <a:latin typeface="ShurmaMJ" pitchFamily="2" charset="0"/>
              </a:rPr>
              <a:t>সিনিয়র </a:t>
            </a:r>
            <a:r>
              <a:rPr lang="bn-BD" dirty="0">
                <a:solidFill>
                  <a:schemeClr val="tx1"/>
                </a:solidFill>
                <a:latin typeface="ShurmaMJ" pitchFamily="2" charset="0"/>
              </a:rPr>
              <a:t>শিক্ষক গণিত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7620000" cy="2133600"/>
          </a:xfrm>
        </p:spPr>
        <p:txBody>
          <a:bodyPr>
            <a:normAutofit fontScale="92500" lnSpcReduction="20000"/>
          </a:bodyPr>
          <a:lstStyle/>
          <a:p>
            <a:endParaRPr lang="en-US" sz="4000" dirty="0" smtClean="0">
              <a:solidFill>
                <a:schemeClr val="tx1"/>
              </a:solidFill>
              <a:latin typeface="ShurmaMJ" pitchFamily="2" charset="0"/>
            </a:endParaRPr>
          </a:p>
          <a:p>
            <a:r>
              <a:rPr lang="bn-BD" sz="4000" dirty="0" smtClean="0">
                <a:solidFill>
                  <a:srgbClr val="00B050"/>
                </a:solidFill>
                <a:latin typeface="ShurmaMJ" pitchFamily="2" charset="0"/>
              </a:rPr>
              <a:t>চাঁদপুর </a:t>
            </a:r>
            <a:r>
              <a:rPr lang="bn-BD" sz="4000" dirty="0">
                <a:solidFill>
                  <a:srgbClr val="00B050"/>
                </a:solidFill>
                <a:latin typeface="ShurmaMJ" pitchFamily="2" charset="0"/>
              </a:rPr>
              <a:t>আহমাদিয়া ফাযিল মাদ্রাসা</a:t>
            </a:r>
          </a:p>
          <a:p>
            <a:endParaRPr lang="en-US" sz="3200" dirty="0" smtClean="0">
              <a:solidFill>
                <a:schemeClr val="tx1"/>
              </a:solidFill>
              <a:latin typeface="ShurmaMJ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ShurmaMJ" pitchFamily="2" charset="0"/>
              </a:rPr>
              <a:t>নতুন </a:t>
            </a:r>
            <a:r>
              <a:rPr lang="bn-BD" sz="3200" dirty="0">
                <a:solidFill>
                  <a:schemeClr val="tx1"/>
                </a:solidFill>
                <a:latin typeface="ShurmaMJ" pitchFamily="2" charset="0"/>
              </a:rPr>
              <a:t>বাজার,চাঁদপুর</a:t>
            </a:r>
            <a:endParaRPr lang="en-US" sz="3200" dirty="0">
              <a:solidFill>
                <a:schemeClr val="tx1"/>
              </a:solidFill>
              <a:latin typeface="ShurmaMJ" pitchFamily="2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0"/>
            <a:ext cx="1357884" cy="1847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09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57400"/>
            <a:ext cx="8153400" cy="3581400"/>
          </a:xfrm>
        </p:spPr>
        <p:txBody>
          <a:bodyPr>
            <a:normAutofit/>
          </a:bodyPr>
          <a:lstStyle/>
          <a:p>
            <a:pPr algn="l"/>
            <a:r>
              <a:rPr lang="bn-BD" sz="4000" dirty="0">
                <a:solidFill>
                  <a:srgbClr val="002060"/>
                </a:solidFill>
              </a:rPr>
              <a:t>আগামী কাল তোমরা </a:t>
            </a:r>
            <a:r>
              <a:rPr lang="bn-BD" sz="4000" dirty="0" smtClean="0">
                <a:solidFill>
                  <a:srgbClr val="002060"/>
                </a:solidFill>
              </a:rPr>
              <a:t>চিত্রসহ ছয় প্রকার ত্রিভুজের সংজ্ঞা শিখে </a:t>
            </a:r>
            <a:r>
              <a:rPr lang="bn-BD" sz="4000" dirty="0">
                <a:solidFill>
                  <a:srgbClr val="002060"/>
                </a:solidFill>
              </a:rPr>
              <a:t>এবং লিখে আনবে।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/>
          <a:lstStyle/>
          <a:p>
            <a:r>
              <a:rPr lang="bn-BD" dirty="0"/>
              <a:t>বাড়ীর কাজঃ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9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295399"/>
          </a:xfrm>
        </p:spPr>
        <p:txBody>
          <a:bodyPr/>
          <a:lstStyle/>
          <a:p>
            <a:r>
              <a:rPr lang="bn-BD" dirty="0">
                <a:solidFill>
                  <a:srgbClr val="7030A0"/>
                </a:solidFill>
              </a:rPr>
              <a:t>সবাইকে ধন্যবাদ।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981200"/>
            <a:ext cx="40386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89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9415" y="808715"/>
            <a:ext cx="7772400" cy="6154970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rgbClr val="00B050"/>
                </a:solidFill>
              </a:rPr>
              <a:t>পূব</a:t>
            </a:r>
            <a:r>
              <a:rPr lang="bn-BD" sz="3200" dirty="0" smtClean="0">
                <a:solidFill>
                  <a:srgbClr val="00B050"/>
                </a:solidFill>
                <a:latin typeface="SutonnyCMJ"/>
              </a:rPr>
              <a:t>©</a:t>
            </a:r>
            <a:r>
              <a:rPr lang="bn-BD" sz="3200" dirty="0" smtClean="0">
                <a:solidFill>
                  <a:srgbClr val="00B050"/>
                </a:solidFill>
              </a:rPr>
              <a:t>জ্ঞান যাচাই</a:t>
            </a: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en-US" sz="3200" dirty="0" smtClean="0">
                <a:solidFill>
                  <a:srgbClr val="00B050"/>
                </a:solidFill>
              </a:rPr>
              <a:t/>
            </a:r>
            <a:br>
              <a:rPr lang="en-US" sz="3200" dirty="0" smtClean="0">
                <a:solidFill>
                  <a:srgbClr val="00B050"/>
                </a:solidFill>
              </a:rPr>
            </a:br>
            <a:r>
              <a:rPr lang="bn-BD" sz="3200" dirty="0" smtClean="0">
                <a:solidFill>
                  <a:srgbClr val="00B050"/>
                </a:solidFill>
              </a:rPr>
              <a:t>বিভিন্ন ত্রিভুজ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E:\tri angle\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1"/>
            <a:ext cx="8686800" cy="4158026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34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371599"/>
          </a:xfrm>
        </p:spPr>
        <p:txBody>
          <a:bodyPr/>
          <a:lstStyle/>
          <a:p>
            <a:r>
              <a:rPr lang="bn-BD" dirty="0">
                <a:solidFill>
                  <a:srgbClr val="00B050"/>
                </a:solidFill>
              </a:rPr>
              <a:t>পাঠ ঘোষণাঃ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514600"/>
            <a:ext cx="6400800" cy="3657600"/>
          </a:xfrm>
        </p:spPr>
        <p:txBody>
          <a:bodyPr/>
          <a:lstStyle/>
          <a:p>
            <a:r>
              <a:rPr lang="bn-BD" dirty="0" smtClean="0">
                <a:solidFill>
                  <a:srgbClr val="00B0F0"/>
                </a:solidFill>
              </a:rPr>
              <a:t>    </a:t>
            </a:r>
            <a:r>
              <a:rPr lang="bn-BD" sz="3600" dirty="0" smtClean="0">
                <a:solidFill>
                  <a:srgbClr val="FFFF00"/>
                </a:solidFill>
              </a:rPr>
              <a:t>শ্রেণীঃ-ষষ্ঠ</a:t>
            </a:r>
            <a:endParaRPr lang="bn-BD" sz="3600" dirty="0">
              <a:solidFill>
                <a:srgbClr val="FFFF00"/>
              </a:solidFill>
            </a:endParaRPr>
          </a:p>
          <a:p>
            <a:r>
              <a:rPr lang="bn-BD" sz="3600" dirty="0" smtClean="0"/>
              <a:t>      </a:t>
            </a:r>
          </a:p>
          <a:p>
            <a:r>
              <a:rPr lang="bn-BD" sz="3600" dirty="0" smtClean="0"/>
              <a:t>বিষয়ঃ-গণিত।</a:t>
            </a:r>
            <a:endParaRPr lang="bn-BD" sz="3600" dirty="0"/>
          </a:p>
          <a:p>
            <a:r>
              <a:rPr lang="bn-BD" sz="3600" dirty="0" smtClean="0">
                <a:solidFill>
                  <a:srgbClr val="00B050"/>
                </a:solidFill>
              </a:rPr>
              <a:t>পাঠের বিষয়ঃ-ত্রিভুজ।</a:t>
            </a:r>
            <a:endParaRPr lang="en-US" sz="3600" dirty="0">
              <a:solidFill>
                <a:srgbClr val="00B050"/>
              </a:solidFill>
            </a:endParaRPr>
          </a:p>
          <a:p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848600" cy="4419600"/>
          </a:xfrm>
        </p:spPr>
        <p:txBody>
          <a:bodyPr>
            <a:normAutofit/>
          </a:bodyPr>
          <a:lstStyle/>
          <a:p>
            <a:pPr algn="l"/>
            <a:r>
              <a:rPr lang="bn-BD" sz="3600" dirty="0">
                <a:solidFill>
                  <a:srgbClr val="0070C0"/>
                </a:solidFill>
              </a:rPr>
              <a:t>অদ্যকার পাঠান্তে </a:t>
            </a:r>
            <a:r>
              <a:rPr lang="bn-BD" sz="3600" dirty="0" smtClean="0">
                <a:solidFill>
                  <a:srgbClr val="0070C0"/>
                </a:solidFill>
              </a:rPr>
              <a:t>শিক্ষাথীরা,</a:t>
            </a:r>
            <a:endParaRPr lang="bn-BD" sz="3600" dirty="0">
              <a:solidFill>
                <a:srgbClr val="0070C0"/>
              </a:solidFill>
            </a:endParaRPr>
          </a:p>
          <a:p>
            <a:pPr algn="l"/>
            <a:r>
              <a:rPr lang="bn-BD" sz="3600" dirty="0" smtClean="0">
                <a:solidFill>
                  <a:srgbClr val="FF0000"/>
                </a:solidFill>
              </a:rPr>
              <a:t>ত্রিভুজ সম্প</a:t>
            </a:r>
            <a:r>
              <a:rPr lang="bn-BD" sz="3600" dirty="0" smtClean="0">
                <a:solidFill>
                  <a:srgbClr val="FF0000"/>
                </a:solidFill>
                <a:latin typeface="SutonnyCMJ"/>
              </a:rPr>
              <a:t>©</a:t>
            </a:r>
            <a:r>
              <a:rPr lang="bn-BD" sz="3600" dirty="0" smtClean="0">
                <a:solidFill>
                  <a:srgbClr val="FF0000"/>
                </a:solidFill>
              </a:rPr>
              <a:t>কে বলতে পারবে,</a:t>
            </a:r>
            <a:endParaRPr lang="bn-BD" sz="3600" dirty="0">
              <a:solidFill>
                <a:srgbClr val="FF0000"/>
              </a:solidFill>
            </a:endParaRPr>
          </a:p>
          <a:p>
            <a:pPr algn="l"/>
            <a:r>
              <a:rPr lang="bn-BD" sz="3600" dirty="0" smtClean="0">
                <a:solidFill>
                  <a:srgbClr val="00B050"/>
                </a:solidFill>
              </a:rPr>
              <a:t>ত্রিভুজের প্রকার ভেদ সম্প</a:t>
            </a:r>
            <a:r>
              <a:rPr lang="en-US" sz="3600" dirty="0" smtClean="0">
                <a:solidFill>
                  <a:srgbClr val="00B050"/>
                </a:solidFill>
                <a:latin typeface="SutonnyCMJ"/>
              </a:rPr>
              <a:t>©</a:t>
            </a:r>
            <a:r>
              <a:rPr lang="bn-BD" sz="3600" dirty="0" smtClean="0">
                <a:solidFill>
                  <a:srgbClr val="00B050"/>
                </a:solidFill>
              </a:rPr>
              <a:t>কে বলতে পারবে,</a:t>
            </a:r>
            <a:endParaRPr lang="bn-BD" sz="3600" dirty="0">
              <a:solidFill>
                <a:srgbClr val="00B050"/>
              </a:solidFill>
            </a:endParaRPr>
          </a:p>
          <a:p>
            <a:pPr algn="l"/>
            <a:r>
              <a:rPr lang="bn-BD" sz="3600" dirty="0" smtClean="0">
                <a:solidFill>
                  <a:srgbClr val="7030A0"/>
                </a:solidFill>
              </a:rPr>
              <a:t>এবং ত্রিভুজের বৈশষ্ট্য সম্প</a:t>
            </a:r>
            <a:r>
              <a:rPr lang="en-US" sz="3600" dirty="0" smtClean="0">
                <a:solidFill>
                  <a:srgbClr val="7030A0"/>
                </a:solidFill>
                <a:latin typeface="SutonnyCMJ"/>
              </a:rPr>
              <a:t>©</a:t>
            </a:r>
            <a:r>
              <a:rPr lang="bn-BD" sz="3600" dirty="0" smtClean="0">
                <a:solidFill>
                  <a:srgbClr val="7030A0"/>
                </a:solidFill>
              </a:rPr>
              <a:t>কে বলতে পারবে।</a:t>
            </a:r>
            <a:endParaRPr lang="en-US" sz="3600" dirty="0">
              <a:solidFill>
                <a:srgbClr val="7030A0"/>
              </a:solidFill>
            </a:endParaRPr>
          </a:p>
          <a:p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371599"/>
          </a:xfrm>
        </p:spPr>
        <p:txBody>
          <a:bodyPr/>
          <a:lstStyle/>
          <a:p>
            <a:pPr algn="ctr"/>
            <a:r>
              <a:rPr lang="bn-BD" dirty="0">
                <a:solidFill>
                  <a:srgbClr val="00B050"/>
                </a:solidFill>
              </a:rPr>
              <a:t>শিক্ষণ ফলঃ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762000"/>
            <a:ext cx="7772400" cy="1447799"/>
          </a:xfrm>
        </p:spPr>
        <p:txBody>
          <a:bodyPr/>
          <a:lstStyle/>
          <a:p>
            <a:r>
              <a:rPr lang="bn-BD" dirty="0" smtClean="0">
                <a:solidFill>
                  <a:srgbClr val="00B050"/>
                </a:solidFill>
              </a:rPr>
              <a:t>উপস্থাপনাঃ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8458200" cy="3733800"/>
          </a:xfrm>
        </p:spPr>
        <p:txBody>
          <a:bodyPr>
            <a:normAutofit/>
          </a:bodyPr>
          <a:lstStyle/>
          <a:p>
            <a:pPr algn="l"/>
            <a:r>
              <a:rPr lang="bn-BD" sz="3600" dirty="0">
                <a:solidFill>
                  <a:srgbClr val="0070C0"/>
                </a:solidFill>
              </a:rPr>
              <a:t>আজ আমরা </a:t>
            </a:r>
            <a:r>
              <a:rPr lang="bn-BD" sz="3600" dirty="0" smtClean="0">
                <a:solidFill>
                  <a:srgbClr val="0070C0"/>
                </a:solidFill>
              </a:rPr>
              <a:t>ত্রিভুজের সংজ্ঞা ও প্রকার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bn-BD" sz="3600" dirty="0" smtClean="0">
                <a:solidFill>
                  <a:srgbClr val="0070C0"/>
                </a:solidFill>
              </a:rPr>
              <a:t>ভেদ সম্প</a:t>
            </a:r>
            <a:r>
              <a:rPr lang="en-US" sz="3600" dirty="0" smtClean="0">
                <a:solidFill>
                  <a:srgbClr val="0070C0"/>
                </a:solidFill>
                <a:latin typeface="SutonnyCMJ"/>
              </a:rPr>
              <a:t>©</a:t>
            </a:r>
            <a:r>
              <a:rPr lang="bn-BD" sz="3600" dirty="0" smtClean="0">
                <a:solidFill>
                  <a:srgbClr val="0070C0"/>
                </a:solidFill>
              </a:rPr>
              <a:t>কে </a:t>
            </a:r>
            <a:r>
              <a:rPr lang="bn-BD" sz="3600" dirty="0">
                <a:solidFill>
                  <a:srgbClr val="0070C0"/>
                </a:solidFill>
              </a:rPr>
              <a:t>জানব।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2113133" y="3223157"/>
            <a:ext cx="4953000" cy="2971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7914" y="2823047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729695" y="6194957"/>
            <a:ext cx="383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80739" y="6194957"/>
            <a:ext cx="348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2485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142999"/>
          </a:xfrm>
        </p:spPr>
        <p:txBody>
          <a:bodyPr/>
          <a:lstStyle/>
          <a:p>
            <a:r>
              <a:rPr lang="bn-BD" dirty="0" smtClean="0">
                <a:solidFill>
                  <a:srgbClr val="00B050"/>
                </a:solidFill>
              </a:rPr>
              <a:t>ত্রিভুজের সংজ্ঞা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696200" cy="1295400"/>
          </a:xfrm>
        </p:spPr>
        <p:txBody>
          <a:bodyPr/>
          <a:lstStyle/>
          <a:p>
            <a:pPr algn="l"/>
            <a:r>
              <a:rPr lang="bn-BD" dirty="0" smtClean="0">
                <a:solidFill>
                  <a:srgbClr val="7030A0"/>
                </a:solidFill>
              </a:rPr>
              <a:t>তিনটি সরল রেখা দ্বারা সীমাবদ্ধ ক্ষেত্রকে ত্রিভুজ বলে।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1854512" y="2538663"/>
            <a:ext cx="5791200" cy="3701534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96063" y="2169331"/>
            <a:ext cx="362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446212" y="6009364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828627" y="6087978"/>
            <a:ext cx="320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651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371599"/>
          </a:xfrm>
        </p:spPr>
        <p:txBody>
          <a:bodyPr/>
          <a:lstStyle/>
          <a:p>
            <a:r>
              <a:rPr lang="bn-BD" dirty="0" smtClean="0">
                <a:solidFill>
                  <a:srgbClr val="002060"/>
                </a:solidFill>
              </a:rPr>
              <a:t>ত্রিভুজের বৈশিষ্ট্যঃ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14600"/>
            <a:ext cx="8686800" cy="3124200"/>
          </a:xfrm>
        </p:spPr>
        <p:txBody>
          <a:bodyPr/>
          <a:lstStyle/>
          <a:p>
            <a:r>
              <a:rPr lang="bn-BD" dirty="0" smtClean="0">
                <a:solidFill>
                  <a:schemeClr val="tx1"/>
                </a:solidFill>
              </a:rPr>
              <a:t>তিনটি বাহু, তিনটি কোণ থাকতে হবে,</a:t>
            </a:r>
          </a:p>
          <a:p>
            <a:r>
              <a:rPr lang="bn-BD" dirty="0" smtClean="0">
                <a:solidFill>
                  <a:srgbClr val="FF0000"/>
                </a:solidFill>
              </a:rPr>
              <a:t>দুই বাহুর সমষ্টি তৃতীয় বাহু অপেক্ষা বৃহত্তম,</a:t>
            </a:r>
          </a:p>
          <a:p>
            <a:r>
              <a:rPr lang="bn-BD" dirty="0">
                <a:solidFill>
                  <a:srgbClr val="7030A0"/>
                </a:solidFill>
              </a:rPr>
              <a:t>দুই বাহুর </a:t>
            </a:r>
            <a:r>
              <a:rPr lang="bn-BD" dirty="0" smtClean="0">
                <a:solidFill>
                  <a:srgbClr val="7030A0"/>
                </a:solidFill>
              </a:rPr>
              <a:t>অন্তর </a:t>
            </a:r>
            <a:r>
              <a:rPr lang="bn-BD" dirty="0">
                <a:solidFill>
                  <a:srgbClr val="7030A0"/>
                </a:solidFill>
              </a:rPr>
              <a:t>তৃতীয় বাহু অপেক্ষা </a:t>
            </a:r>
            <a:r>
              <a:rPr lang="bn-BD" dirty="0" smtClean="0">
                <a:solidFill>
                  <a:srgbClr val="7030A0"/>
                </a:solidFill>
              </a:rPr>
              <a:t>ক্ষুদ্রতম,</a:t>
            </a:r>
          </a:p>
          <a:p>
            <a:r>
              <a:rPr lang="bn-BD" dirty="0" smtClean="0">
                <a:solidFill>
                  <a:srgbClr val="002060"/>
                </a:solidFill>
              </a:rPr>
              <a:t>ত্রিভুজের তিন কোণের সমষ্টি দুই সমকোণের সমান</a:t>
            </a:r>
          </a:p>
          <a:p>
            <a:endParaRPr lang="bn-BD" dirty="0" smtClean="0"/>
          </a:p>
          <a:p>
            <a:endParaRPr lang="bn-B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195" y="609601"/>
            <a:ext cx="7772400" cy="1524000"/>
          </a:xfrm>
        </p:spPr>
        <p:txBody>
          <a:bodyPr/>
          <a:lstStyle/>
          <a:p>
            <a:r>
              <a:rPr lang="bn-BD" dirty="0" smtClean="0">
                <a:solidFill>
                  <a:srgbClr val="002060"/>
                </a:solidFill>
              </a:rPr>
              <a:t>ত্রিভুজের প্রকারভেদ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6400800" cy="5181600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ত্রিভুজ ছয় প্রকার</a:t>
            </a:r>
          </a:p>
          <a:p>
            <a:r>
              <a:rPr lang="bn-BD" dirty="0" smtClean="0">
                <a:solidFill>
                  <a:srgbClr val="002060"/>
                </a:solidFill>
              </a:rPr>
              <a:t>বাহুভেদে তিন প্রকারঃ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381000" y="3448050"/>
            <a:ext cx="2974848" cy="228600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Extract 4"/>
          <p:cNvSpPr/>
          <p:nvPr/>
        </p:nvSpPr>
        <p:spPr>
          <a:xfrm>
            <a:off x="4119609" y="3354805"/>
            <a:ext cx="1905000" cy="2343150"/>
          </a:xfrm>
          <a:prstGeom prst="flowChartExtra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>
            <a:off x="7150768" y="3354805"/>
            <a:ext cx="1600200" cy="2247900"/>
          </a:xfrm>
          <a:prstGeom prst="rt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3251" y="2893049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02851" y="2921943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54965" y="2815118"/>
            <a:ext cx="317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530334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01799" y="5737058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60751" y="5700963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10130" y="5739063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750968" y="5699960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00916" y="5650831"/>
            <a:ext cx="308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6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207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Office Theme</vt:lpstr>
      <vt:lpstr>Slipstream</vt:lpstr>
      <vt:lpstr>1_Hardcover</vt:lpstr>
      <vt:lpstr>Executive</vt:lpstr>
      <vt:lpstr>Adjacency</vt:lpstr>
      <vt:lpstr>Trek</vt:lpstr>
      <vt:lpstr>Flow</vt:lpstr>
      <vt:lpstr>Couture</vt:lpstr>
      <vt:lpstr>Origin</vt:lpstr>
      <vt:lpstr>স্বাগতম সবাইকে</vt:lpstr>
      <vt:lpstr>শিক্ষক পরিচিতিঃ নামঃ-মোঃ আমিনুল ইসলাম                       সিনিয়র শিক্ষক গণিত</vt:lpstr>
      <vt:lpstr>পূব©জ্ঞান যাচাই          বিভিন্ন ত্রিভুজ</vt:lpstr>
      <vt:lpstr>পাঠ ঘোষণাঃ</vt:lpstr>
      <vt:lpstr>শিক্ষণ ফলঃ</vt:lpstr>
      <vt:lpstr>উপস্থাপনাঃ</vt:lpstr>
      <vt:lpstr>ত্রিভুজের সংজ্ঞা</vt:lpstr>
      <vt:lpstr>ত্রিভুজের বৈশিষ্ট্যঃ </vt:lpstr>
      <vt:lpstr>ত্রিভুজের প্রকারভেদ</vt:lpstr>
      <vt:lpstr>PowerPoint Presentation</vt:lpstr>
      <vt:lpstr>সমবাহু ত্রিভুজ</vt:lpstr>
      <vt:lpstr>সমদ্বিবাহু ত্রিভুজ </vt:lpstr>
      <vt:lpstr>বীষমবাহু ত্রিভুজ</vt:lpstr>
      <vt:lpstr>PowerPoint Presentation</vt:lpstr>
      <vt:lpstr>সূক্ষকোণী ত্রিভুজ</vt:lpstr>
      <vt:lpstr>সমকোণী ত্রিভুজ</vt:lpstr>
      <vt:lpstr>স্থুলকোণী</vt:lpstr>
      <vt:lpstr>সার সংক্ষেপঃ আজকের আলোচনা থেকে আমরা শিখেছি, ১।ত্রিভুজের সংজ্ঞা,  ২।ত্রিভুজের বৈশিষ্ট,  ৩।ত্রিভুজের প্রকারভেদ।   </vt:lpstr>
      <vt:lpstr>মূল্যায়নঃ ত্রিভুজ কাকে বলে? সমকোণী ত্রিভুজ কাকে বলে? সমবাহু ত্রিভুজ কাকে বলে? স্থুলকোণী ত্রিভুজ কাকে বলে?    </vt:lpstr>
      <vt:lpstr>বাড়ীর কাজঃ</vt:lpstr>
      <vt:lpstr>সবাইকে ধন্যবাদ।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সবাইকে</dc:title>
  <dc:creator>Doel-1612i3</dc:creator>
  <cp:lastModifiedBy>Doel-1612i3</cp:lastModifiedBy>
  <cp:revision>108</cp:revision>
  <dcterms:created xsi:type="dcterms:W3CDTF">2006-08-16T00:00:00Z</dcterms:created>
  <dcterms:modified xsi:type="dcterms:W3CDTF">2012-09-16T10:43:23Z</dcterms:modified>
</cp:coreProperties>
</file>