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0" r:id="rId5"/>
    <p:sldId id="258" r:id="rId6"/>
    <p:sldId id="272" r:id="rId7"/>
    <p:sldId id="273" r:id="rId8"/>
    <p:sldId id="261" r:id="rId9"/>
    <p:sldId id="269" r:id="rId10"/>
    <p:sldId id="270" r:id="rId11"/>
    <p:sldId id="267" r:id="rId12"/>
    <p:sldId id="268" r:id="rId13"/>
    <p:sldId id="27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4" d="100"/>
          <a:sy n="54" d="100"/>
        </p:scale>
        <p:origin x="-960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845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6096000"/>
            <a:ext cx="845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762000"/>
            <a:ext cx="84582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4572000"/>
            <a:ext cx="84582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1828800"/>
            <a:ext cx="8458200" cy="2743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0850" y="2888159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61807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This Content is presented by:</a:t>
            </a:r>
          </a:p>
          <a:p>
            <a:r>
              <a:rPr lang="en-US" sz="1600" dirty="0" smtClean="0"/>
              <a:t>MD. </a:t>
            </a:r>
            <a:r>
              <a:rPr lang="en-US" sz="1600" dirty="0" err="1" smtClean="0"/>
              <a:t>Aminul</a:t>
            </a:r>
            <a:r>
              <a:rPr lang="en-US" sz="1600" dirty="0" smtClean="0"/>
              <a:t> </a:t>
            </a:r>
            <a:r>
              <a:rPr lang="en-US" sz="1600" dirty="0" err="1" smtClean="0"/>
              <a:t>islam</a:t>
            </a:r>
            <a:endParaRPr lang="en-US" sz="1600" dirty="0" smtClean="0"/>
          </a:p>
          <a:p>
            <a:r>
              <a:rPr lang="en-US" sz="1600" dirty="0" smtClean="0"/>
              <a:t>Assistant Teacher </a:t>
            </a:r>
            <a:r>
              <a:rPr lang="en-US" sz="1600" dirty="0" smtClean="0"/>
              <a:t>(Math.)</a:t>
            </a:r>
            <a:endParaRPr lang="en-US" sz="1600" dirty="0" smtClean="0"/>
          </a:p>
          <a:p>
            <a:r>
              <a:rPr lang="en-US" sz="1600" dirty="0" err="1" smtClean="0"/>
              <a:t>Chandpur</a:t>
            </a:r>
            <a:r>
              <a:rPr lang="en-US" sz="1600" dirty="0" smtClean="0"/>
              <a:t> </a:t>
            </a:r>
            <a:r>
              <a:rPr lang="en-US" sz="1600" dirty="0" err="1" smtClean="0"/>
              <a:t>Ahmadia</a:t>
            </a:r>
            <a:r>
              <a:rPr lang="en-US" sz="1600" dirty="0" smtClean="0"/>
              <a:t> </a:t>
            </a:r>
            <a:r>
              <a:rPr lang="en-US" sz="1600" dirty="0" err="1" smtClean="0"/>
              <a:t>Fazil</a:t>
            </a:r>
            <a:r>
              <a:rPr lang="en-US" sz="1600" dirty="0" smtClean="0"/>
              <a:t> </a:t>
            </a:r>
            <a:r>
              <a:rPr lang="en-US" sz="1600" dirty="0" err="1" smtClean="0"/>
              <a:t>Madrasah</a:t>
            </a:r>
            <a:endParaRPr lang="en-US" sz="1600" dirty="0" smtClean="0"/>
          </a:p>
          <a:p>
            <a:r>
              <a:rPr lang="en-US" sz="1600" dirty="0" smtClean="0"/>
              <a:t>Mobile </a:t>
            </a:r>
            <a:r>
              <a:rPr lang="en-US" sz="1600" dirty="0" smtClean="0"/>
              <a:t>:01911272437</a:t>
            </a:r>
            <a:endParaRPr lang="en-US" sz="1600" dirty="0" smtClean="0"/>
          </a:p>
          <a:p>
            <a:r>
              <a:rPr lang="en-US" sz="1600" dirty="0" smtClean="0"/>
              <a:t>Email : </a:t>
            </a:r>
            <a:r>
              <a:rPr lang="en-US" sz="1600" dirty="0" smtClean="0"/>
              <a:t>amin_1974@yahoo.com</a:t>
            </a:r>
            <a:endParaRPr lang="en-US" sz="1600" dirty="0"/>
          </a:p>
        </p:txBody>
      </p:sp>
      <p:pic>
        <p:nvPicPr>
          <p:cNvPr id="13" name="Picture 12" descr="Snapshot_20131003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0"/>
            <a:ext cx="3286116" cy="295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876800" cy="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মৃৎগত অঙ্কুরোদগম</a:t>
            </a:r>
          </a:p>
          <a:p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Hypogeal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9458" name="Picture 2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3"/>
          <a:srcRect l="9375" r="10000" b="2500"/>
          <a:stretch>
            <a:fillRect/>
          </a:stretch>
        </p:blipFill>
        <p:spPr bwMode="auto">
          <a:xfrm>
            <a:off x="5638800" y="3671777"/>
            <a:ext cx="3429000" cy="31100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459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124200"/>
            <a:ext cx="3251200" cy="2438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Germination Picture\uvs110901-003.jpg"/>
          <p:cNvPicPr>
            <a:picLocks noChangeAspect="1" noChangeArrowheads="1"/>
          </p:cNvPicPr>
          <p:nvPr/>
        </p:nvPicPr>
        <p:blipFill>
          <a:blip r:embed="rId4"/>
          <a:srcRect l="43750" t="2778" r="2083" b="16667"/>
          <a:stretch>
            <a:fillRect/>
          </a:stretch>
        </p:blipFill>
        <p:spPr bwMode="auto">
          <a:xfrm>
            <a:off x="152400" y="1787769"/>
            <a:ext cx="1676400" cy="18698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Curved Right Arrow 7"/>
          <p:cNvSpPr/>
          <p:nvPr/>
        </p:nvSpPr>
        <p:spPr>
          <a:xfrm rot="19307353">
            <a:off x="1066481" y="3664333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8530238">
            <a:off x="4595593" y="5273225"/>
            <a:ext cx="1039758" cy="168052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6562" t="48594" r="78673" b="17500"/>
          <a:stretch>
            <a:fillRect/>
          </a:stretch>
        </p:blipFill>
        <p:spPr bwMode="auto">
          <a:xfrm>
            <a:off x="0" y="4343400"/>
            <a:ext cx="1371600" cy="2362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3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23395" t="37500" r="57812" b="17500"/>
          <a:stretch>
            <a:fillRect/>
          </a:stretch>
        </p:blipFill>
        <p:spPr bwMode="auto">
          <a:xfrm>
            <a:off x="2133600" y="3429000"/>
            <a:ext cx="1524000" cy="2612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47187" t="27500" r="35938" b="10000"/>
          <a:stretch>
            <a:fillRect/>
          </a:stretch>
        </p:blipFill>
        <p:spPr bwMode="auto">
          <a:xfrm>
            <a:off x="4419600" y="1676400"/>
            <a:ext cx="1600200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2" descr="C:\Documents and Settings\BIPLOB DAS\Desktop\uvs110901-010.jpg"/>
          <p:cNvPicPr>
            <a:picLocks noChangeAspect="1" noChangeArrowheads="1"/>
          </p:cNvPicPr>
          <p:nvPr/>
        </p:nvPicPr>
        <p:blipFill>
          <a:blip r:embed="rId3"/>
          <a:srcRect l="65000" t="2500" r="1250" b="2500"/>
          <a:stretch>
            <a:fillRect/>
          </a:stretch>
        </p:blipFill>
        <p:spPr bwMode="auto">
          <a:xfrm>
            <a:off x="6781800" y="127000"/>
            <a:ext cx="2249905" cy="474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 rot="19887112">
            <a:off x="907072" y="5032128"/>
            <a:ext cx="1465642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9887112">
            <a:off x="3202042" y="3822846"/>
            <a:ext cx="174517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887112">
            <a:off x="5370652" y="2472220"/>
            <a:ext cx="2554295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4724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</a:p>
          <a:p>
            <a:r>
              <a:rPr lang="en-US" sz="3200" b="1" dirty="0" err="1" smtClean="0">
                <a:latin typeface="NikoshLightBAN" pitchFamily="2" charset="0"/>
                <a:cs typeface="NikoshLightBAN" pitchFamily="2" charset="0"/>
              </a:rPr>
              <a:t>Epigeal</a:t>
            </a:r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BIPLOB DAS\Desktop\Germination Picture\uvs110901-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76200" y="457200"/>
            <a:ext cx="2819400" cy="2895600"/>
            <a:chOff x="76200" y="457200"/>
            <a:chExt cx="2819400" cy="2895600"/>
          </a:xfrm>
        </p:grpSpPr>
        <p:sp>
          <p:nvSpPr>
            <p:cNvPr id="3" name="TextBox 2"/>
            <p:cNvSpPr txBox="1"/>
            <p:nvPr/>
          </p:nvSpPr>
          <p:spPr>
            <a:xfrm>
              <a:off x="76200" y="457200"/>
              <a:ext cx="2819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মৃৎগত অঙ্কুরোদগম</a:t>
              </a:r>
            </a:p>
            <a:p>
              <a:r>
                <a:rPr lang="en-US" sz="2400" b="1" dirty="0" err="1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HyPogeal</a:t>
              </a:r>
              <a:r>
                <a:rPr lang="en-US" sz="2400" b="1" dirty="0" smtClean="0">
                  <a:solidFill>
                    <a:schemeClr val="bg1"/>
                  </a:solidFill>
                  <a:latin typeface="NikoshLightBAN" pitchFamily="2" charset="0"/>
                  <a:cs typeface="NikoshLightBAN" pitchFamily="2" charset="0"/>
                </a:rPr>
                <a:t> germination</a:t>
              </a:r>
              <a:endParaRPr lang="en-US" sz="2400" b="1" dirty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1524000" y="1905000"/>
              <a:ext cx="609600" cy="144780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19800" y="5334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মৃৎভেদী অঙ্কুরোদগম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Epigeal</a:t>
            </a:r>
            <a:r>
              <a:rPr lang="en-US" sz="2400" b="1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  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NikoshLightBAN" pitchFamily="2" charset="0"/>
                <a:cs typeface="NikoshLightBAN" pitchFamily="2" charset="0"/>
              </a:rPr>
              <a:t>germination</a:t>
            </a:r>
            <a:endParaRPr lang="en-US" sz="2400" b="1" dirty="0">
              <a:solidFill>
                <a:schemeClr val="bg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4838700" y="571500"/>
            <a:ext cx="609600" cy="1447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0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LightBAN" pitchFamily="2" charset="0"/>
                <a:cs typeface="NikoshLightBAN" pitchFamily="2" charset="0"/>
              </a:rPr>
              <a:t>জরায়ুজ অঙ্কুরোদগম</a:t>
            </a:r>
          </a:p>
          <a:p>
            <a:r>
              <a:rPr lang="en-US" sz="3200" b="1" dirty="0" smtClean="0">
                <a:latin typeface="NikoshLightBAN" pitchFamily="2" charset="0"/>
                <a:cs typeface="NikoshLightBAN" pitchFamily="2" charset="0"/>
              </a:rPr>
              <a:t>Viviparous  germination</a:t>
            </a:r>
            <a:endParaRPr lang="en-US" sz="32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8435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2589481" cy="381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8436" name="Picture 4" descr="C:\Documents and Settings\BIPLOB DAS\Desktop\Mangrov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753671"/>
            <a:ext cx="4038600" cy="30281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3" descr="C:\Documents and Settings\BIPLOB DAS\Desktop\100_0075xx.jpg"/>
          <p:cNvPicPr>
            <a:picLocks noChangeAspect="1" noChangeArrowheads="1"/>
          </p:cNvPicPr>
          <p:nvPr/>
        </p:nvPicPr>
        <p:blipFill>
          <a:blip r:embed="rId3"/>
          <a:srcRect l="40764" r="18471" b="6493"/>
          <a:stretch>
            <a:fillRect/>
          </a:stretch>
        </p:blipFill>
        <p:spPr bwMode="auto">
          <a:xfrm>
            <a:off x="3276600" y="1905000"/>
            <a:ext cx="12192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 rot="1772232">
            <a:off x="1285091" y="3112354"/>
            <a:ext cx="2641664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742706">
            <a:off x="3603755" y="5723776"/>
            <a:ext cx="2332852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0"/>
            <a:ext cx="8458200" cy="220980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বীজের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কয়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অঙ্কুরোদগম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lang="bn-BD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বীজে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কোন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ধরনের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অঙ্কুরোদগম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হয়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5400" b="1" i="0" u="none" strike="noStrike" kern="1200" cap="none" spc="0" normalizeH="0" baseline="0" noProof="0" dirty="0" smtClean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085671"/>
            <a:ext cx="3962400" cy="1200329"/>
          </a:xfrm>
          <a:prstGeom prst="rect">
            <a:avLst/>
          </a:prstGeom>
          <a:solidFill>
            <a:srgbClr val="7030A0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3048000"/>
            <a:ext cx="8382000" cy="2819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অঙ্কুরোদগম এর শ্রেণী বিন্যাস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পিঁয়াজ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lvl="0">
              <a:spcBef>
                <a:spcPct val="0"/>
              </a:spcBef>
              <a:defRPr/>
            </a:pP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মটরশুটি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তেঁতুল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ea typeface="+mj-ea"/>
                <a:cs typeface="NikoshBAN" pitchFamily="2" charset="0"/>
              </a:rPr>
              <a:t>লাউ</a:t>
            </a:r>
            <a:r>
              <a:rPr lang="en-US" sz="4400" b="1" dirty="0" smtClean="0"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568404"/>
            <a:ext cx="3200400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600" dirty="0">
              <a:ln>
                <a:solidFill>
                  <a:srgbClr val="00B0F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2438400" cy="1015663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21159"/>
            <a:ext cx="6324600" cy="76944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  <a:scene3d>
              <a:camera prst="obliqueBottom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কোন ধরনের অঙ্কুরোদগম?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3877270"/>
            <a:ext cx="3581400" cy="2752130"/>
            <a:chOff x="0" y="3877270"/>
            <a:chExt cx="3581400" cy="2752130"/>
          </a:xfrm>
        </p:grpSpPr>
        <p:pic>
          <p:nvPicPr>
            <p:cNvPr id="17411" name="Picture 3" descr="C:\Documents and Settings\BIPLOB DAS\Desktop\Germination Picture\uvs110901-0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" y="4000500"/>
              <a:ext cx="3505200" cy="26289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2" name="Group 8"/>
            <p:cNvGrpSpPr/>
            <p:nvPr/>
          </p:nvGrpSpPr>
          <p:grpSpPr>
            <a:xfrm>
              <a:off x="0" y="3877270"/>
              <a:ext cx="838200" cy="923330"/>
              <a:chOff x="1219200" y="3276600"/>
              <a:chExt cx="838200" cy="923330"/>
            </a:xfrm>
          </p:grpSpPr>
          <p:sp>
            <p:nvSpPr>
              <p:cNvPr id="23" name="6-Point Star 22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590800" y="1143000"/>
            <a:ext cx="3835400" cy="2667000"/>
            <a:chOff x="2590800" y="1143000"/>
            <a:chExt cx="3835400" cy="2667000"/>
          </a:xfrm>
        </p:grpSpPr>
        <p:pic>
          <p:nvPicPr>
            <p:cNvPr id="17410" name="Picture 2" descr="C:\Documents and Settings\BIPLOB DAS\Desktop\Germination Picture\uvs110901-0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0" y="1219200"/>
              <a:ext cx="3454400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5" name="Group 8"/>
            <p:cNvGrpSpPr/>
            <p:nvPr/>
          </p:nvGrpSpPr>
          <p:grpSpPr>
            <a:xfrm>
              <a:off x="2590800" y="1143000"/>
              <a:ext cx="838200" cy="923330"/>
              <a:chOff x="1219200" y="3276600"/>
              <a:chExt cx="838200" cy="923330"/>
            </a:xfrm>
          </p:grpSpPr>
          <p:sp>
            <p:nvSpPr>
              <p:cNvPr id="26" name="6-Point Star 25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1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29200" y="3953470"/>
            <a:ext cx="3962400" cy="2675930"/>
            <a:chOff x="5029200" y="3953470"/>
            <a:chExt cx="3962400" cy="2675930"/>
          </a:xfrm>
        </p:grpSpPr>
        <p:pic>
          <p:nvPicPr>
            <p:cNvPr id="17412" name="Picture 4" descr="C:\Documents and Settings\BIPLOB DAS\Desktop\Germination Picture\uvs110901-004.jpg"/>
            <p:cNvPicPr>
              <a:picLocks noChangeAspect="1" noChangeArrowheads="1"/>
            </p:cNvPicPr>
            <p:nvPr/>
          </p:nvPicPr>
          <p:blipFill>
            <a:blip r:embed="rId5"/>
            <a:srcRect l="9740" r="12338" b="1298"/>
            <a:stretch>
              <a:fillRect/>
            </a:stretch>
          </p:blipFill>
          <p:spPr bwMode="auto">
            <a:xfrm>
              <a:off x="5510212" y="4038600"/>
              <a:ext cx="3481388" cy="2590800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8" name="Group 8"/>
            <p:cNvGrpSpPr/>
            <p:nvPr/>
          </p:nvGrpSpPr>
          <p:grpSpPr>
            <a:xfrm>
              <a:off x="5029200" y="3953470"/>
              <a:ext cx="838200" cy="923330"/>
              <a:chOff x="1219200" y="3276600"/>
              <a:chExt cx="838200" cy="923330"/>
            </a:xfrm>
          </p:grpSpPr>
          <p:sp>
            <p:nvSpPr>
              <p:cNvPr id="29" name="6-Point Star 28"/>
              <p:cNvSpPr/>
              <p:nvPr/>
            </p:nvSpPr>
            <p:spPr>
              <a:xfrm>
                <a:off x="1219200" y="3352800"/>
                <a:ext cx="838200" cy="838200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71600" y="3276600"/>
                <a:ext cx="685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5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143000"/>
            <a:ext cx="7924800" cy="4572000"/>
          </a:xfrm>
          <a:prstGeom prst="rect">
            <a:avLst/>
          </a:prstGeom>
          <a:solidFill>
            <a:srgbClr val="002060"/>
          </a:solidFill>
          <a:ln w="57150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bn-BD" sz="9600" b="1" i="0" u="sng" strike="noStrike" kern="120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বাড়ীর কাজ</a:t>
            </a:r>
            <a: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জরায়ুজ অঙ্কুরোদগম এর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প্রয়োজনীয়তা বি</a:t>
            </a:r>
            <a:r>
              <a:rPr lang="en-US" sz="6600" b="1" dirty="0" err="1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শ্লেষণ</a:t>
            </a:r>
            <a:r>
              <a:rPr lang="bn-BD" sz="6600" b="1" dirty="0" smtClean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 কর।</a:t>
            </a:r>
            <a: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13800" b="1" i="0" u="sng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9600" b="1" i="0" u="sng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BIPLOB DAS\Desktop\Germination Picture\uvs110901-011.jpg"/>
          <p:cNvPicPr>
            <a:picLocks noChangeAspect="1" noChangeArrowheads="1"/>
          </p:cNvPicPr>
          <p:nvPr/>
        </p:nvPicPr>
        <p:blipFill>
          <a:blip r:embed="rId3"/>
          <a:srcRect l="13115" t="6666" r="13817" b="8335"/>
          <a:stretch>
            <a:fillRect/>
          </a:stretch>
        </p:blipFill>
        <p:spPr bwMode="auto">
          <a:xfrm>
            <a:off x="806822" y="-381000"/>
            <a:ext cx="7575178" cy="4953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52600" y="4724400"/>
            <a:ext cx="5791200" cy="19812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3400"/>
            <a:ext cx="8153400" cy="5943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  <a:scene3d>
              <a:camera prst="perspectiveRelaxedModerately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bn-BD" sz="8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 </a:t>
            </a:r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অষ্টম</a:t>
            </a:r>
            <a:r>
              <a:rPr lang="en-US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শ্রেণী 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</a:t>
            </a:r>
            <a:r>
              <a:rPr kumimoji="0" lang="bn-BD" sz="88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সাধারণ বিজ্ঞান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</a:t>
            </a:r>
            <a:r>
              <a:rPr kumimoji="0" lang="bn-BD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পঞ্চদশ</a:t>
            </a:r>
            <a:r>
              <a:rPr kumimoji="0" lang="en-US" sz="80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অধ্যায়</a:t>
            </a:r>
            <a: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6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572000"/>
            <a:ext cx="7239000" cy="17235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 অঙ্গসংস্থান</a:t>
            </a:r>
            <a:endParaRPr lang="en-US" sz="8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3810000"/>
            <a:ext cx="8686800" cy="2971800"/>
          </a:xfrm>
          <a:prstGeom prst="rect">
            <a:avLst/>
          </a:prstGeom>
          <a:solidFill>
            <a:srgbClr val="7C14BC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800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১। </a:t>
            </a:r>
            <a:r>
              <a:rPr kumimoji="0" lang="bn-BD" sz="1600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অঙ্কুরোদগম এর শ্রেণী বিন্যস বলে বলতে পারবে।</a:t>
            </a:r>
            <a: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br>
              <a:rPr kumimoji="0" lang="bn-BD" sz="160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জরায়ুজ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বণনা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মৃৎগত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মৃৎভেদী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অঙ্কুরোদগম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র্থক্য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>
              <a:spcBef>
                <a:spcPct val="0"/>
              </a:spcBef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0"/>
            <a:ext cx="3581400" cy="175260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2813792"/>
              </p:ext>
            </p:extLst>
          </p:nvPr>
        </p:nvGraphicFramePr>
        <p:xfrm>
          <a:off x="4876800" y="3962400"/>
          <a:ext cx="3581400" cy="2667000"/>
        </p:xfrm>
        <a:graphic>
          <a:graphicData uri="http://schemas.openxmlformats.org/presentationml/2006/ole">
            <p:oleObj spid="_x0000_s1032" name="Packager Shell Object" showAsIcon="1" r:id="rId4" imgW="914400" imgH="8002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1" i="0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4800" b="1" i="0" u="sng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200" b="1" i="0" u="sng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6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80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5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89607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5400" b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চিত্রে কি দেখতে পেলাম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3"/>
          <a:srcRect l="9375" r="10000" b="2500"/>
          <a:stretch>
            <a:fillRect/>
          </a:stretch>
        </p:blipFill>
        <p:spPr bwMode="auto">
          <a:xfrm>
            <a:off x="3657600" y="228599"/>
            <a:ext cx="1905000" cy="29935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" name="Picture 2" descr="C:\Documents and Settings\BIPLOB DAS\Desktop\Germination Picture\uvs110901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6600" y="228600"/>
            <a:ext cx="3022600" cy="22669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C:\Documents and Settings\Administrator\Desktop\stock-photo-young-bean-sprout-germination-shot-over-black-background-25948942.jpg"/>
          <p:cNvPicPr>
            <a:picLocks noChangeAspect="1" noChangeArrowheads="1"/>
          </p:cNvPicPr>
          <p:nvPr/>
        </p:nvPicPr>
        <p:blipFill>
          <a:blip r:embed="rId5"/>
          <a:srcRect l="19444" t="6455" b="7204"/>
          <a:stretch>
            <a:fillRect/>
          </a:stretch>
        </p:blipFill>
        <p:spPr bwMode="auto">
          <a:xfrm>
            <a:off x="228599" y="2819400"/>
            <a:ext cx="2315029" cy="3352800"/>
          </a:xfrm>
          <a:prstGeom prst="rect">
            <a:avLst/>
          </a:prstGeom>
          <a:noFill/>
        </p:spPr>
      </p:pic>
      <p:pic>
        <p:nvPicPr>
          <p:cNvPr id="18435" name="Picture 3" descr="C:\Documents and Settings\Administrator\Desktop\3131459-two-germinating-potatoes-isolated-on-white-backgroun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"/>
            <a:ext cx="3429000" cy="2288857"/>
          </a:xfrm>
          <a:prstGeom prst="rect">
            <a:avLst/>
          </a:prstGeom>
          <a:noFill/>
        </p:spPr>
      </p:pic>
      <p:pic>
        <p:nvPicPr>
          <p:cNvPr id="18436" name="Picture 4" descr="C:\Documents and Settings\Administrator\Desktop\MarangFlickrtildeMVItild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429000"/>
            <a:ext cx="3565508" cy="2667000"/>
          </a:xfrm>
          <a:prstGeom prst="rect">
            <a:avLst/>
          </a:prstGeom>
          <a:noFill/>
        </p:spPr>
      </p:pic>
      <p:pic>
        <p:nvPicPr>
          <p:cNvPr id="18438" name="Picture 6" descr="C:\Documents and Settings\Administrator\Desktop\coconut_germinating-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399" y="2667000"/>
            <a:ext cx="2321361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spc="50" dirty="0" smtClean="0">
                <a:ln w="11430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8000" dirty="0">
              <a:ln w="11430">
                <a:solidFill>
                  <a:schemeClr val="bg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581400"/>
            <a:ext cx="8001000" cy="28007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বীজের অঙ্কুরোদগমের  </a:t>
            </a:r>
          </a:p>
          <a:p>
            <a:r>
              <a:rPr lang="bn-BD" sz="88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শ্রেণী বিভাগ</a:t>
            </a:r>
            <a:endParaRPr lang="en-US" sz="287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4000" dirty="0" smtClean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lvl="0">
              <a:spcBef>
                <a:spcPct val="0"/>
              </a:spcBef>
              <a:defRPr/>
            </a:pPr>
            <a:r>
              <a:rPr lang="bn-BD" sz="2800" dirty="0" smtClean="0">
                <a:solidFill>
                  <a:schemeClr val="l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অঙ্কুরোদগম কাকে বলে,  অঙ্কুরোদগম এর শ্রেণী বিন্যাস,  বিভিন্ন প্রকার অঙ্কুরোদগম  এর মধ্যে পার্থক্য ইত্যাদির সূত্রপাত শিক্ষাথীদের আলোচনায় সম্পৃক্ত করণ। 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4927937"/>
            <a:ext cx="5867400" cy="1015663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b="1" dirty="0" err="1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bn-BD" sz="6000" b="1" dirty="0" smtClean="0">
                <a:ln>
                  <a:solidFill>
                    <a:schemeClr val="accent2"/>
                  </a:solidFill>
                </a:ln>
                <a:latin typeface="NikoshBAN" pitchFamily="2" charset="0"/>
                <a:cs typeface="NikoshBAN" pitchFamily="2" charset="0"/>
              </a:rPr>
              <a:t> )</a:t>
            </a:r>
            <a:endParaRPr lang="en-US" sz="6000" dirty="0">
              <a:ln>
                <a:solidFill>
                  <a:schemeClr val="accent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19200" y="304800"/>
            <a:ext cx="66294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অঙ্কুরোদগমের শ্রেণীবিন্যাস</a:t>
            </a:r>
            <a: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19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 flipV="1">
            <a:off x="4154196" y="1253839"/>
            <a:ext cx="6858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-762000" y="1537138"/>
            <a:ext cx="10515600" cy="110358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 flipV="1">
            <a:off x="4146839" y="2330162"/>
            <a:ext cx="762002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C:\Documents and Settings\BIPLOB DAS\Desktop\100_0075x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581400"/>
            <a:ext cx="2735943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1" name="Picture 3" descr="C:\Documents and Settings\BIPLOB DAS\Desktop\Germination Picture\uvs110901-004.jpg"/>
          <p:cNvPicPr>
            <a:picLocks noChangeAspect="1" noChangeArrowheads="1"/>
          </p:cNvPicPr>
          <p:nvPr/>
        </p:nvPicPr>
        <p:blipFill>
          <a:blip r:embed="rId4"/>
          <a:srcRect l="10625" r="14375" b="5000"/>
          <a:stretch>
            <a:fillRect/>
          </a:stretch>
        </p:blipFill>
        <p:spPr bwMode="auto">
          <a:xfrm>
            <a:off x="152400" y="3581400"/>
            <a:ext cx="2819400" cy="3124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7412" name="Picture 4" descr="C:\Documents and Settings\BIPLOB DAS\Desktop\Germination Picture\uvs110901-010.jpg"/>
          <p:cNvPicPr>
            <a:picLocks noChangeAspect="1" noChangeArrowheads="1"/>
          </p:cNvPicPr>
          <p:nvPr/>
        </p:nvPicPr>
        <p:blipFill>
          <a:blip r:embed="rId5"/>
          <a:srcRect l="41563" t="27500" r="33124" b="30000"/>
          <a:stretch>
            <a:fillRect/>
          </a:stretch>
        </p:blipFill>
        <p:spPr bwMode="auto">
          <a:xfrm>
            <a:off x="3200400" y="3581400"/>
            <a:ext cx="2819400" cy="3124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4" name="Right Arrow 23"/>
          <p:cNvSpPr/>
          <p:nvPr/>
        </p:nvSpPr>
        <p:spPr>
          <a:xfrm rot="5400000" flipV="1">
            <a:off x="384464" y="2330160"/>
            <a:ext cx="7620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 flipV="1">
            <a:off x="7847303" y="2330160"/>
            <a:ext cx="762001" cy="52127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2971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মৃৎগত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মৃৎভেদী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971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জরায়ুজ অঙ্কুরোদগম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8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589</TotalTime>
  <Words>170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AMIN</cp:lastModifiedBy>
  <cp:revision>211</cp:revision>
  <dcterms:created xsi:type="dcterms:W3CDTF">2006-08-16T00:00:00Z</dcterms:created>
  <dcterms:modified xsi:type="dcterms:W3CDTF">2015-03-30T17:28:10Z</dcterms:modified>
</cp:coreProperties>
</file>