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7" r:id="rId2"/>
    <p:sldId id="275" r:id="rId3"/>
    <p:sldId id="261" r:id="rId4"/>
    <p:sldId id="258" r:id="rId5"/>
    <p:sldId id="259" r:id="rId6"/>
    <p:sldId id="262" r:id="rId7"/>
    <p:sldId id="280" r:id="rId8"/>
    <p:sldId id="281" r:id="rId9"/>
    <p:sldId id="277" r:id="rId10"/>
    <p:sldId id="282" r:id="rId11"/>
    <p:sldId id="278" r:id="rId12"/>
    <p:sldId id="279" r:id="rId13"/>
    <p:sldId id="271" r:id="rId14"/>
    <p:sldId id="273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FA648-01F6-461D-9AAE-294A05B0698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67BA3D-19E7-4ABE-A65E-AFE5CC625B3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6000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rPr>
            <a:t>পদার্থ</a:t>
          </a:r>
          <a:endParaRPr lang="en-US" sz="6000" dirty="0">
            <a:solidFill>
              <a:srgbClr val="0070C0"/>
            </a:solidFill>
            <a:latin typeface="SutonnyOMJ" pitchFamily="2" charset="0"/>
            <a:cs typeface="SutonnyOMJ" pitchFamily="2" charset="0"/>
          </a:endParaRPr>
        </a:p>
      </dgm:t>
    </dgm:pt>
    <dgm:pt modelId="{90875FA0-C934-49AA-BF90-E43FCFCA5542}" type="parTrans" cxnId="{A1F734E6-7D35-4C58-9284-E00B59F1AB3A}">
      <dgm:prSet/>
      <dgm:spPr/>
      <dgm:t>
        <a:bodyPr/>
        <a:lstStyle/>
        <a:p>
          <a:endParaRPr lang="en-US"/>
        </a:p>
      </dgm:t>
    </dgm:pt>
    <dgm:pt modelId="{9A80C7F1-E788-4CC1-BA70-1227C9EB0F24}" type="sibTrans" cxnId="{A1F734E6-7D35-4C58-9284-E00B59F1AB3A}">
      <dgm:prSet/>
      <dgm:spPr/>
      <dgm:t>
        <a:bodyPr/>
        <a:lstStyle/>
        <a:p>
          <a:endParaRPr lang="en-US"/>
        </a:p>
      </dgm:t>
    </dgm:pt>
    <dgm:pt modelId="{D71C5744-792D-4234-BF38-5E955A8A92DD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0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কঠিন</a:t>
          </a:r>
          <a:endParaRPr lang="en-US" sz="40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0228A3BC-9699-40BB-9F58-610342F3B596}" type="parTrans" cxnId="{AF435C3F-ED3D-4907-9ED6-9E5F98A91812}">
      <dgm:prSet/>
      <dgm:spPr/>
      <dgm:t>
        <a:bodyPr/>
        <a:lstStyle/>
        <a:p>
          <a:endParaRPr lang="en-US"/>
        </a:p>
      </dgm:t>
    </dgm:pt>
    <dgm:pt modelId="{044BDBB4-0933-481C-A73B-02E6C2FB02E5}" type="sibTrans" cxnId="{AF435C3F-ED3D-4907-9ED6-9E5F98A91812}">
      <dgm:prSet/>
      <dgm:spPr/>
      <dgm:t>
        <a:bodyPr/>
        <a:lstStyle/>
        <a:p>
          <a:endParaRPr lang="en-US"/>
        </a:p>
      </dgm:t>
    </dgm:pt>
    <dgm:pt modelId="{3AC14E7B-3B27-48C2-8C05-11E625A3CB69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4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তরল</a:t>
          </a:r>
          <a:endParaRPr lang="en-US" sz="44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179A04A2-8DCA-4672-A06B-21E3F7DD0717}" type="parTrans" cxnId="{255494B7-2016-4E9D-B724-6F52F96D42DF}">
      <dgm:prSet/>
      <dgm:spPr/>
      <dgm:t>
        <a:bodyPr/>
        <a:lstStyle/>
        <a:p>
          <a:endParaRPr lang="en-US"/>
        </a:p>
      </dgm:t>
    </dgm:pt>
    <dgm:pt modelId="{C125C906-6EA4-453D-9214-3D1386155183}" type="sibTrans" cxnId="{255494B7-2016-4E9D-B724-6F52F96D42DF}">
      <dgm:prSet/>
      <dgm:spPr/>
      <dgm:t>
        <a:bodyPr/>
        <a:lstStyle/>
        <a:p>
          <a:endParaRPr lang="en-US"/>
        </a:p>
      </dgm:t>
    </dgm:pt>
    <dgm:pt modelId="{6A0C0B8A-4367-4FFD-AEC8-A17BF215B073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aseline="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বায়বীয়</a:t>
          </a:r>
          <a:endParaRPr lang="en-US" sz="3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0AD223E6-1D6C-49FA-A770-53C1CFD28F2A}" type="parTrans" cxnId="{8DFCF60C-4DCD-463D-A08F-712C52695260}">
      <dgm:prSet/>
      <dgm:spPr/>
      <dgm:t>
        <a:bodyPr/>
        <a:lstStyle/>
        <a:p>
          <a:endParaRPr lang="en-US"/>
        </a:p>
      </dgm:t>
    </dgm:pt>
    <dgm:pt modelId="{F2BE9050-13EF-47AA-B76A-BD0141C8E3CA}" type="sibTrans" cxnId="{8DFCF60C-4DCD-463D-A08F-712C52695260}">
      <dgm:prSet/>
      <dgm:spPr/>
      <dgm:t>
        <a:bodyPr/>
        <a:lstStyle/>
        <a:p>
          <a:endParaRPr lang="en-US"/>
        </a:p>
      </dgm:t>
    </dgm:pt>
    <dgm:pt modelId="{36C8AC84-6419-43BA-9E6C-4BD3C9133A9C}" type="pres">
      <dgm:prSet presAssocID="{B5BFA648-01F6-461D-9AAE-294A05B0698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5FD9C1-FC45-4605-BDD9-25589175CC72}" type="pres">
      <dgm:prSet presAssocID="{2F67BA3D-19E7-4ABE-A65E-AFE5CC625B31}" presName="singleCycle" presStyleCnt="0"/>
      <dgm:spPr/>
    </dgm:pt>
    <dgm:pt modelId="{F816B059-AF21-47BE-AA10-A27D58662A29}" type="pres">
      <dgm:prSet presAssocID="{2F67BA3D-19E7-4ABE-A65E-AFE5CC625B31}" presName="singleCenter" presStyleLbl="node1" presStyleIdx="0" presStyleCnt="4" custLinFactNeighborX="71" custLinFactNeighborY="-365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13081C3-CFB9-4984-8A4F-EDA4CCF92D60}" type="pres">
      <dgm:prSet presAssocID="{0228A3BC-9699-40BB-9F58-610342F3B596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88BF9F3-9220-4DDC-85C3-4780A2F13702}" type="pres">
      <dgm:prSet presAssocID="{D71C5744-792D-4234-BF38-5E955A8A92DD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4FB35-EAD1-41B1-9C40-120EEE7B78EE}" type="pres">
      <dgm:prSet presAssocID="{179A04A2-8DCA-4672-A06B-21E3F7DD071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5D1BF5D-177A-41AA-B51C-AB3D8679F578}" type="pres">
      <dgm:prSet presAssocID="{3AC14E7B-3B27-48C2-8C05-11E625A3CB69}" presName="text0" presStyleLbl="node1" presStyleIdx="2" presStyleCnt="4" custRadScaleRad="104457" custRadScaleInc="-1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0E68D-7C4D-4845-AFB1-82AD9D6ED77C}" type="pres">
      <dgm:prSet presAssocID="{0AD223E6-1D6C-49FA-A770-53C1CFD28F2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4C932BE9-9A70-4B59-B29D-BC8DCC91A664}" type="pres">
      <dgm:prSet presAssocID="{6A0C0B8A-4367-4FFD-AEC8-A17BF215B073}" presName="text0" presStyleLbl="node1" presStyleIdx="3" presStyleCnt="4" custScaleX="119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91369-8AEE-4454-B066-845BD62FEB66}" type="presOf" srcId="{D71C5744-792D-4234-BF38-5E955A8A92DD}" destId="{788BF9F3-9220-4DDC-85C3-4780A2F13702}" srcOrd="0" destOrd="0" presId="urn:microsoft.com/office/officeart/2008/layout/RadialCluster"/>
    <dgm:cxn modelId="{AF398711-A9A6-4593-AAF4-CA55CEF357A9}" type="presOf" srcId="{2F67BA3D-19E7-4ABE-A65E-AFE5CC625B31}" destId="{F816B059-AF21-47BE-AA10-A27D58662A29}" srcOrd="0" destOrd="0" presId="urn:microsoft.com/office/officeart/2008/layout/RadialCluster"/>
    <dgm:cxn modelId="{AF435C3F-ED3D-4907-9ED6-9E5F98A91812}" srcId="{2F67BA3D-19E7-4ABE-A65E-AFE5CC625B31}" destId="{D71C5744-792D-4234-BF38-5E955A8A92DD}" srcOrd="0" destOrd="0" parTransId="{0228A3BC-9699-40BB-9F58-610342F3B596}" sibTransId="{044BDBB4-0933-481C-A73B-02E6C2FB02E5}"/>
    <dgm:cxn modelId="{A1F734E6-7D35-4C58-9284-E00B59F1AB3A}" srcId="{B5BFA648-01F6-461D-9AAE-294A05B0698D}" destId="{2F67BA3D-19E7-4ABE-A65E-AFE5CC625B31}" srcOrd="0" destOrd="0" parTransId="{90875FA0-C934-49AA-BF90-E43FCFCA5542}" sibTransId="{9A80C7F1-E788-4CC1-BA70-1227C9EB0F24}"/>
    <dgm:cxn modelId="{77A51733-77F2-4084-939A-CDA53F1EDE95}" type="presOf" srcId="{B5BFA648-01F6-461D-9AAE-294A05B0698D}" destId="{36C8AC84-6419-43BA-9E6C-4BD3C9133A9C}" srcOrd="0" destOrd="0" presId="urn:microsoft.com/office/officeart/2008/layout/RadialCluster"/>
    <dgm:cxn modelId="{255494B7-2016-4E9D-B724-6F52F96D42DF}" srcId="{2F67BA3D-19E7-4ABE-A65E-AFE5CC625B31}" destId="{3AC14E7B-3B27-48C2-8C05-11E625A3CB69}" srcOrd="1" destOrd="0" parTransId="{179A04A2-8DCA-4672-A06B-21E3F7DD0717}" sibTransId="{C125C906-6EA4-453D-9214-3D1386155183}"/>
    <dgm:cxn modelId="{BD890973-9DF9-4D78-84C8-A7CAC06DC986}" type="presOf" srcId="{3AC14E7B-3B27-48C2-8C05-11E625A3CB69}" destId="{65D1BF5D-177A-41AA-B51C-AB3D8679F578}" srcOrd="0" destOrd="0" presId="urn:microsoft.com/office/officeart/2008/layout/RadialCluster"/>
    <dgm:cxn modelId="{9708B1D4-1958-4FB4-835E-E9440778ABD7}" type="presOf" srcId="{0228A3BC-9699-40BB-9F58-610342F3B596}" destId="{013081C3-CFB9-4984-8A4F-EDA4CCF92D60}" srcOrd="0" destOrd="0" presId="urn:microsoft.com/office/officeart/2008/layout/RadialCluster"/>
    <dgm:cxn modelId="{1B636F6E-0D9D-4975-9B5E-11E284B3AA16}" type="presOf" srcId="{0AD223E6-1D6C-49FA-A770-53C1CFD28F2A}" destId="{6400E68D-7C4D-4845-AFB1-82AD9D6ED77C}" srcOrd="0" destOrd="0" presId="urn:microsoft.com/office/officeart/2008/layout/RadialCluster"/>
    <dgm:cxn modelId="{8DFCF60C-4DCD-463D-A08F-712C52695260}" srcId="{2F67BA3D-19E7-4ABE-A65E-AFE5CC625B31}" destId="{6A0C0B8A-4367-4FFD-AEC8-A17BF215B073}" srcOrd="2" destOrd="0" parTransId="{0AD223E6-1D6C-49FA-A770-53C1CFD28F2A}" sibTransId="{F2BE9050-13EF-47AA-B76A-BD0141C8E3CA}"/>
    <dgm:cxn modelId="{D808C26D-5C68-4770-88F4-D4774A38AEA4}" type="presOf" srcId="{6A0C0B8A-4367-4FFD-AEC8-A17BF215B073}" destId="{4C932BE9-9A70-4B59-B29D-BC8DCC91A664}" srcOrd="0" destOrd="0" presId="urn:microsoft.com/office/officeart/2008/layout/RadialCluster"/>
    <dgm:cxn modelId="{AA020820-5ED6-4B63-9CB1-C421D2D47120}" type="presOf" srcId="{179A04A2-8DCA-4672-A06B-21E3F7DD0717}" destId="{2714FB35-EAD1-41B1-9C40-120EEE7B78EE}" srcOrd="0" destOrd="0" presId="urn:microsoft.com/office/officeart/2008/layout/RadialCluster"/>
    <dgm:cxn modelId="{97A934CB-0620-4294-9F37-01AB36B4FA3E}" type="presParOf" srcId="{36C8AC84-6419-43BA-9E6C-4BD3C9133A9C}" destId="{185FD9C1-FC45-4605-BDD9-25589175CC72}" srcOrd="0" destOrd="0" presId="urn:microsoft.com/office/officeart/2008/layout/RadialCluster"/>
    <dgm:cxn modelId="{3A4D6673-AEC3-4323-91E0-730681445641}" type="presParOf" srcId="{185FD9C1-FC45-4605-BDD9-25589175CC72}" destId="{F816B059-AF21-47BE-AA10-A27D58662A29}" srcOrd="0" destOrd="0" presId="urn:microsoft.com/office/officeart/2008/layout/RadialCluster"/>
    <dgm:cxn modelId="{06308F42-186C-47FF-AC25-F32AC861F304}" type="presParOf" srcId="{185FD9C1-FC45-4605-BDD9-25589175CC72}" destId="{013081C3-CFB9-4984-8A4F-EDA4CCF92D60}" srcOrd="1" destOrd="0" presId="urn:microsoft.com/office/officeart/2008/layout/RadialCluster"/>
    <dgm:cxn modelId="{D147CA78-F321-4897-8C76-132D87AA5E03}" type="presParOf" srcId="{185FD9C1-FC45-4605-BDD9-25589175CC72}" destId="{788BF9F3-9220-4DDC-85C3-4780A2F13702}" srcOrd="2" destOrd="0" presId="urn:microsoft.com/office/officeart/2008/layout/RadialCluster"/>
    <dgm:cxn modelId="{28C157B4-3AEC-4D41-B6C3-8A37DED38A4E}" type="presParOf" srcId="{185FD9C1-FC45-4605-BDD9-25589175CC72}" destId="{2714FB35-EAD1-41B1-9C40-120EEE7B78EE}" srcOrd="3" destOrd="0" presId="urn:microsoft.com/office/officeart/2008/layout/RadialCluster"/>
    <dgm:cxn modelId="{1680A31C-6A6A-433D-8997-F3F9F809AAE2}" type="presParOf" srcId="{185FD9C1-FC45-4605-BDD9-25589175CC72}" destId="{65D1BF5D-177A-41AA-B51C-AB3D8679F578}" srcOrd="4" destOrd="0" presId="urn:microsoft.com/office/officeart/2008/layout/RadialCluster"/>
    <dgm:cxn modelId="{E101A9B8-4C3E-4A58-8D73-790CD568914B}" type="presParOf" srcId="{185FD9C1-FC45-4605-BDD9-25589175CC72}" destId="{6400E68D-7C4D-4845-AFB1-82AD9D6ED77C}" srcOrd="5" destOrd="0" presId="urn:microsoft.com/office/officeart/2008/layout/RadialCluster"/>
    <dgm:cxn modelId="{7F9262D0-9F4E-4A46-82DE-93DFED2A2A22}" type="presParOf" srcId="{185FD9C1-FC45-4605-BDD9-25589175CC72}" destId="{4C932BE9-9A70-4B59-B29D-BC8DCC91A664}" srcOrd="6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6B059-AF21-47BE-AA10-A27D58662A29}">
      <dsp:nvSpPr>
        <dsp:cNvPr id="0" name=""/>
        <dsp:cNvSpPr/>
      </dsp:nvSpPr>
      <dsp:spPr>
        <a:xfrm>
          <a:off x="3559617" y="2893609"/>
          <a:ext cx="2011680" cy="2011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পদার্থ</a:t>
          </a:r>
          <a:endParaRPr lang="en-US" sz="60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3657819" y="2991811"/>
        <a:ext cx="1815276" cy="1815276"/>
      </dsp:txXfrm>
    </dsp:sp>
    <dsp:sp modelId="{013081C3-CFB9-4984-8A4F-EDA4CCF92D60}">
      <dsp:nvSpPr>
        <dsp:cNvPr id="0" name=""/>
        <dsp:cNvSpPr/>
      </dsp:nvSpPr>
      <dsp:spPr>
        <a:xfrm rot="16194733">
          <a:off x="3970485" y="2301087"/>
          <a:ext cx="11850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0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BF9F3-9220-4DDC-85C3-4780A2F13702}">
      <dsp:nvSpPr>
        <dsp:cNvPr id="0" name=""/>
        <dsp:cNvSpPr/>
      </dsp:nvSpPr>
      <dsp:spPr>
        <a:xfrm>
          <a:off x="3887155" y="360740"/>
          <a:ext cx="1347825" cy="134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কঠিন</a:t>
          </a:r>
          <a:endParaRPr lang="en-US" sz="4000" kern="1200" dirty="0">
            <a:solidFill>
              <a:srgbClr val="FF0000"/>
            </a:solidFill>
          </a:endParaRPr>
        </a:p>
      </dsp:txBody>
      <dsp:txXfrm>
        <a:off x="3952950" y="426535"/>
        <a:ext cx="1216235" cy="1216235"/>
      </dsp:txXfrm>
    </dsp:sp>
    <dsp:sp modelId="{2714FB35-EAD1-41B1-9C40-120EEE7B78EE}">
      <dsp:nvSpPr>
        <dsp:cNvPr id="0" name=""/>
        <dsp:cNvSpPr/>
      </dsp:nvSpPr>
      <dsp:spPr>
        <a:xfrm rot="1950927">
          <a:off x="5465594" y="4903092"/>
          <a:ext cx="13486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86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1BF5D-177A-41AA-B51C-AB3D8679F578}">
      <dsp:nvSpPr>
        <dsp:cNvPr id="0" name=""/>
        <dsp:cNvSpPr/>
      </dsp:nvSpPr>
      <dsp:spPr>
        <a:xfrm>
          <a:off x="6708548" y="5021234"/>
          <a:ext cx="1347825" cy="134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তরল</a:t>
          </a:r>
          <a:endParaRPr lang="en-US" sz="4400" kern="1200" dirty="0">
            <a:solidFill>
              <a:srgbClr val="FF0000"/>
            </a:solidFill>
          </a:endParaRPr>
        </a:p>
      </dsp:txBody>
      <dsp:txXfrm>
        <a:off x="6774343" y="5087029"/>
        <a:ext cx="1216235" cy="1216235"/>
      </dsp:txXfrm>
    </dsp:sp>
    <dsp:sp modelId="{6400E68D-7C4D-4845-AFB1-82AD9D6ED77C}">
      <dsp:nvSpPr>
        <dsp:cNvPr id="0" name=""/>
        <dsp:cNvSpPr/>
      </dsp:nvSpPr>
      <dsp:spPr>
        <a:xfrm rot="8792784">
          <a:off x="2602291" y="4851729"/>
          <a:ext cx="10437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37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32BE9-9A70-4B59-B29D-BC8DCC91A664}">
      <dsp:nvSpPr>
        <dsp:cNvPr id="0" name=""/>
        <dsp:cNvSpPr/>
      </dsp:nvSpPr>
      <dsp:spPr>
        <a:xfrm>
          <a:off x="1079853" y="4997034"/>
          <a:ext cx="1608899" cy="134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baseline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বায়বীয়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1145648" y="5062829"/>
        <a:ext cx="1477309" cy="121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4B27-51B6-488C-A85E-1441C932E5BE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A47EF-2007-4295-9E6D-82151D2B5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870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A47EF-2007-4295-9E6D-82151D2B5B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505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bn-BD" sz="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7293"/>
            <a:ext cx="7353707" cy="5172107"/>
          </a:xfrm>
        </p:spPr>
      </p:pic>
    </p:spTree>
    <p:extLst>
      <p:ext uri="{BB962C8B-B14F-4D97-AF65-F5344CB8AC3E}">
        <p14:creationId xmlns="" xmlns:p14="http://schemas.microsoft.com/office/powerpoint/2010/main" val="27520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090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62100" y="190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77837" y="38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0882" y="1165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33587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86600" y="419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92137" y="151880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1000" y="1905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5746" y="3352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2000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14500" y="2095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244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14600" y="3733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00300" y="2514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67600" y="1905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37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2931925"/>
              </p:ext>
            </p:extLst>
          </p:nvPr>
        </p:nvGraphicFramePr>
        <p:xfrm>
          <a:off x="20782" y="304800"/>
          <a:ext cx="8666018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009"/>
                <a:gridCol w="4333009"/>
              </a:tblGrid>
              <a:tr h="5105400"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6000" baseline="0" dirty="0" smtClean="0">
                          <a:latin typeface="NikoshBAN" pitchFamily="2" charset="0"/>
                          <a:cs typeface="NikoshBAN" pitchFamily="2" charset="0"/>
                        </a:rPr>
                        <a:t>বায়বীয়</a:t>
                      </a:r>
                      <a:r>
                        <a:rPr lang="bn-BD" sz="6000" baseline="0" dirty="0" smtClean="0"/>
                        <a:t> </a:t>
                      </a:r>
                      <a:r>
                        <a:rPr lang="bn-BD" sz="6000" baseline="0" dirty="0" smtClean="0">
                          <a:latin typeface="NikoshBAN" pitchFamily="2" charset="0"/>
                          <a:cs typeface="NikoshBAN" pitchFamily="2" charset="0"/>
                        </a:rPr>
                        <a:t>পদার্থ</a:t>
                      </a:r>
                      <a:endParaRPr lang="en-US" sz="60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4343400" cy="5042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99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25953964"/>
              </p:ext>
            </p:extLst>
          </p:nvPr>
        </p:nvGraphicFramePr>
        <p:xfrm>
          <a:off x="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52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4191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GB" sz="4800" b="1" dirty="0" smtClean="0">
              <a:ln/>
              <a:solidFill>
                <a:schemeClr val="accent3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4800" b="1" dirty="0" smtClean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৫-৬ </a:t>
            </a:r>
            <a:r>
              <a:rPr lang="bn-BD" sz="4800" b="1" dirty="0" smtClean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জন শিক্ষার্থী দলগত ভাবে কঠিন,তরল,ও বায়বীয় পদার্থ নিয়ে আলোচনা করবে।     </a:t>
            </a:r>
            <a:endParaRPr lang="en-US" sz="4800" b="1" dirty="0">
              <a:ln/>
              <a:solidFill>
                <a:schemeClr val="accent3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8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610600" cy="6248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bn-BD" sz="4700" b="1" dirty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কঠিন,তরল,ও বায়বীয় </a:t>
            </a:r>
            <a:r>
              <a:rPr lang="bn-BD" sz="4700" b="1" dirty="0" smtClean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sz="4700" b="1" dirty="0" smtClean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bn-BD" sz="4700" b="1" dirty="0" smtClean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কি? </a:t>
            </a:r>
            <a:endParaRPr lang="en-US" sz="4700" b="1" dirty="0" smtClean="0">
              <a:ln/>
              <a:solidFill>
                <a:schemeClr val="accent3"/>
              </a:solidFill>
              <a:latin typeface="SutonnyOMJ" pitchFamily="2" charset="0"/>
              <a:cs typeface="SutonnyOMJ" pitchFamily="2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bn-BD" sz="4700" b="1" dirty="0" smtClean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কঠিন,তরল,ও </a:t>
            </a:r>
            <a:r>
              <a:rPr lang="bn-BD" sz="4700" b="1" dirty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বায়বীয় পদার্থগুলো সনাক্ত </a:t>
            </a:r>
            <a:r>
              <a:rPr lang="bn-BD" sz="4700" b="1" dirty="0" smtClean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কর?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bn-BD" sz="4700" b="1" dirty="0" smtClean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 কঠিন,তরল, পদার্থের মধ্যে  পার্থক্য নির্নয় কর</a:t>
            </a:r>
            <a:r>
              <a:rPr lang="bn-BD" sz="4700" b="1" dirty="0">
                <a:ln/>
                <a:solidFill>
                  <a:schemeClr val="accent3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4700" b="1" dirty="0">
              <a:ln/>
              <a:solidFill>
                <a:schemeClr val="accent3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9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305800" cy="4419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GB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endParaRPr lang="en-GB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কঠিন,তরল,ও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বায়বীয়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পদার্থের ৩ টি করে বৈশিষ্ট্য লিখ?</a:t>
            </a:r>
          </a:p>
          <a:p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2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454579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GB" sz="8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bn-BD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6400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endParaRPr lang="en-US" sz="96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2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GB" sz="12600" dirty="0" err="1" smtClean="0">
                <a:latin typeface="SutonnyOMJ" pitchFamily="2" charset="0"/>
                <a:cs typeface="SutonnyOMJ" pitchFamily="2" charset="0"/>
              </a:rPr>
              <a:t>মোঃ</a:t>
            </a:r>
            <a:r>
              <a:rPr lang="en-GB" sz="12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GB" sz="12600" dirty="0" err="1" smtClean="0">
                <a:latin typeface="SutonnyOMJ" pitchFamily="2" charset="0"/>
                <a:cs typeface="SutonnyOMJ" pitchFamily="2" charset="0"/>
              </a:rPr>
              <a:t>আমিনুল</a:t>
            </a:r>
            <a:r>
              <a:rPr lang="en-GB" sz="12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GB" sz="12600" dirty="0" err="1" smtClean="0">
                <a:latin typeface="SutonnyOMJ" pitchFamily="2" charset="0"/>
                <a:cs typeface="SutonnyOMJ" pitchFamily="2" charset="0"/>
              </a:rPr>
              <a:t>ইসলাম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8400" dirty="0">
                <a:latin typeface="SutonnyOMJ" pitchFamily="2" charset="0"/>
                <a:cs typeface="SutonnyOMJ" pitchFamily="2" charset="0"/>
              </a:rPr>
              <a:t>সহকারী শিক্ষক</a:t>
            </a:r>
          </a:p>
          <a:p>
            <a:r>
              <a:rPr lang="en-GB" sz="8400" dirty="0" err="1" smtClean="0"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GB" sz="8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GB" sz="8400" dirty="0" err="1" smtClean="0">
                <a:latin typeface="SutonnyOMJ" pitchFamily="2" charset="0"/>
                <a:cs typeface="SutonnyOMJ" pitchFamily="2" charset="0"/>
              </a:rPr>
              <a:t>আহমাদিয়া</a:t>
            </a:r>
            <a:r>
              <a:rPr lang="en-GB" sz="8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GB" sz="8400" dirty="0" err="1" smtClean="0">
                <a:latin typeface="SutonnyOMJ" pitchFamily="2" charset="0"/>
                <a:cs typeface="SutonnyOMJ" pitchFamily="2" charset="0"/>
              </a:rPr>
              <a:t>ফাযিল</a:t>
            </a:r>
            <a:r>
              <a:rPr lang="en-GB" sz="8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GB" sz="8400" dirty="0" err="1" smtClean="0">
                <a:latin typeface="SutonnyOMJ" pitchFamily="2" charset="0"/>
                <a:cs typeface="SutonnyOMJ" pitchFamily="2" charset="0"/>
              </a:rPr>
              <a:t>মাদ্রাসা</a:t>
            </a:r>
            <a:endParaRPr lang="bn-BD" sz="8400" dirty="0">
              <a:latin typeface="SutonnyOMJ" pitchFamily="2" charset="0"/>
              <a:cs typeface="SutonnyOMJ" pitchFamily="2" charset="0"/>
            </a:endParaRPr>
          </a:p>
          <a:p>
            <a:r>
              <a:rPr lang="en-GB" sz="8400" dirty="0" err="1" smtClean="0">
                <a:latin typeface="SutonnyOMJ" pitchFamily="2" charset="0"/>
                <a:cs typeface="SutonnyOMJ" pitchFamily="2" charset="0"/>
              </a:rPr>
              <a:t>নতুন</a:t>
            </a:r>
            <a:r>
              <a:rPr lang="bn-BD" sz="8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8400" dirty="0">
                <a:latin typeface="SutonnyOMJ" pitchFamily="2" charset="0"/>
                <a:cs typeface="SutonnyOMJ" pitchFamily="2" charset="0"/>
              </a:rPr>
              <a:t>বাজার,চাঁদপুর।</a:t>
            </a:r>
            <a:endParaRPr lang="en-US" sz="8400" dirty="0">
              <a:latin typeface="SutonnyOMJ" pitchFamily="2" charset="0"/>
              <a:cs typeface="SutonnyOMJ" pitchFamily="2" charset="0"/>
            </a:endParaRPr>
          </a:p>
          <a:p>
            <a:r>
              <a:rPr lang="bn-BD" sz="8400" dirty="0">
                <a:latin typeface="SutonnyOMJ" pitchFamily="2" charset="0"/>
                <a:cs typeface="SutonnyOMJ" pitchFamily="2" charset="0"/>
              </a:rPr>
              <a:t>মোবাইল </a:t>
            </a:r>
            <a:r>
              <a:rPr lang="bn-BD" sz="8400" dirty="0" smtClean="0">
                <a:latin typeface="SutonnyOMJ" pitchFamily="2" charset="0"/>
                <a:cs typeface="SutonnyOMJ" pitchFamily="2" charset="0"/>
              </a:rPr>
              <a:t>নং-</a:t>
            </a:r>
            <a:r>
              <a:rPr lang="en-GB" sz="8400" dirty="0" smtClean="0">
                <a:latin typeface="SutonnyOMJ" pitchFamily="2" charset="0"/>
                <a:cs typeface="SutonnyOMJ" pitchFamily="2" charset="0"/>
              </a:rPr>
              <a:t>০১৯১১২৭২৪৩৭</a:t>
            </a:r>
            <a:endParaRPr lang="bn-BD" sz="8400" dirty="0">
              <a:latin typeface="SutonnyOMJ" pitchFamily="2" charset="0"/>
              <a:cs typeface="SutonnyOMJ" pitchFamily="2" charset="0"/>
            </a:endParaRPr>
          </a:p>
          <a:p>
            <a:pPr marL="0" indent="0">
              <a:buNone/>
            </a:pPr>
            <a:r>
              <a:rPr lang="en-US" sz="8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smtClean="0">
                <a:latin typeface="Times New Roman" pitchFamily="18" charset="0"/>
                <a:cs typeface="Times New Roman" pitchFamily="18" charset="0"/>
              </a:rPr>
              <a:t>amin_1974@yahoo.com</a:t>
            </a:r>
            <a:endParaRPr lang="en-US" sz="6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n-BD" sz="8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8400" dirty="0">
              <a:latin typeface="NikoshBAN" pitchFamily="2" charset="0"/>
              <a:cs typeface="NikoshBAN" pitchFamily="2" charset="0"/>
            </a:endParaRPr>
          </a:p>
          <a:p>
            <a:endParaRPr lang="bn-BD" dirty="0"/>
          </a:p>
          <a:p>
            <a:endParaRPr lang="en-US" dirty="0"/>
          </a:p>
        </p:txBody>
      </p:sp>
      <p:pic>
        <p:nvPicPr>
          <p:cNvPr id="5" name="Picture 4" descr="Snapshot_20131003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0"/>
            <a:ext cx="22098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864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62000"/>
            <a:ext cx="8569567" cy="4708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বিষয়ঃ </a:t>
            </a:r>
            <a:r>
              <a:rPr lang="en-GB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রসায়ন 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বিজ্ঞান</a:t>
            </a:r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/>
            </a:r>
            <a:b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</a:b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শ্রেনীঃ</a:t>
            </a:r>
            <a:r>
              <a:rPr lang="en-GB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নবম   </a:t>
            </a:r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/>
            </a:r>
            <a:b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</a:b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GB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২য়</a:t>
            </a:r>
            <a:endParaRPr lang="en-US" sz="6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সময়ঃ </a:t>
            </a:r>
            <a:r>
              <a:rPr lang="en-GB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৪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০ 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মিঃ</a:t>
            </a:r>
          </a:p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তারিখঃ 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২৭/</a:t>
            </a:r>
            <a:r>
              <a:rPr lang="en-GB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০৩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/২০১</a:t>
            </a:r>
            <a:r>
              <a:rPr lang="en-GB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৫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1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6467467"/>
              </p:ext>
            </p:extLst>
          </p:nvPr>
        </p:nvGraphicFramePr>
        <p:xfrm>
          <a:off x="4114800" y="3568700"/>
          <a:ext cx="914400" cy="771525"/>
        </p:xfrm>
        <a:graphic>
          <a:graphicData uri="http://schemas.openxmlformats.org/presentationml/2006/ole">
            <p:oleObj spid="_x0000_s2132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568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620000" cy="304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পদার্থের অবস্থা 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0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4545795"/>
          </a:xfrm>
        </p:spPr>
        <p:txBody>
          <a:bodyPr>
            <a:normAutofit/>
          </a:bodyPr>
          <a:lstStyle/>
          <a:p>
            <a:pPr marL="685800" indent="-685800" algn="l">
              <a:buFont typeface="Wingdings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পদার্থ কি তা বলতে পারবে। </a:t>
            </a:r>
            <a:endParaRPr lang="en-US" sz="5400" dirty="0" smtClean="0"/>
          </a:p>
          <a:p>
            <a:pPr marL="685800" indent="-685800" algn="l">
              <a:buFont typeface="Wingdings" pitchFamily="2" charset="2"/>
              <a:buChar char="v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কয়টি অবস্থা থাকতে পারে তা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পদার্থের অবস্থাগুলো বিশ্লেষন করতে পারবে।  </a:t>
            </a:r>
          </a:p>
          <a:p>
            <a:pPr marL="685800" indent="-685800">
              <a:buFont typeface="Wingdings" pitchFamily="2" charset="2"/>
              <a:buChar char="v"/>
            </a:pP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16069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478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64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81187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9400" y="118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90800" y="118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622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050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764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76400" y="1352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81187" y="1333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33600" y="1352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14155" y="1361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7000" y="137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47800" y="13430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95600" y="137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24200" y="137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002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88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33587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146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860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432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004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718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86000" y="18010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002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800" y="1333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004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743200" y="1333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146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24100" y="1238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0574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28800" y="1504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133600" y="1581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262187" y="16694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6555" y="1513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194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600200" y="14954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0480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2766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047009" y="17958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5146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766887" y="1619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86000" y="14789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552700" y="17577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88673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3528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0574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131127" y="17196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981200" y="1657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438400" y="1657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18955" y="1666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971800" y="167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90900" y="143827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21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64227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1943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1333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19287" y="1390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0" y="1504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66555" y="1513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288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670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78527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85987" y="1257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38400" y="1257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37609" y="1009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600" y="1352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07573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528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81200" y="1657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5908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9400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51909" y="1771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29000" y="167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18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0668152"/>
              </p:ext>
            </p:extLst>
          </p:nvPr>
        </p:nvGraphicFramePr>
        <p:xfrm>
          <a:off x="304800" y="228600"/>
          <a:ext cx="8382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6600" dirty="0" smtClean="0">
                          <a:latin typeface="NikoshBAN" pitchFamily="2" charset="0"/>
                          <a:cs typeface="NikoshBAN" pitchFamily="2" charset="0"/>
                        </a:rPr>
                        <a:t>কঠিন</a:t>
                      </a:r>
                      <a:r>
                        <a:rPr lang="bn-BD" sz="6600" baseline="0" dirty="0" smtClean="0">
                          <a:latin typeface="NikoshBAN" pitchFamily="2" charset="0"/>
                          <a:cs typeface="NikoshBAN" pitchFamily="2" charset="0"/>
                        </a:rPr>
                        <a:t>  পদার্থ </a:t>
                      </a:r>
                      <a:endParaRPr lang="en-US" sz="6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191000" cy="3429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4838253"/>
              </p:ext>
            </p:extLst>
          </p:nvPr>
        </p:nvGraphicFramePr>
        <p:xfrm>
          <a:off x="304800" y="3886200"/>
          <a:ext cx="84582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370840"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6000" dirty="0" smtClean="0">
                          <a:latin typeface="NikoshBAN" pitchFamily="2" charset="0"/>
                          <a:cs typeface="NikoshBAN" pitchFamily="2" charset="0"/>
                        </a:rPr>
                        <a:t>তরল</a:t>
                      </a:r>
                      <a:r>
                        <a:rPr lang="bn-BD" sz="6000" baseline="0" dirty="0" smtClean="0"/>
                        <a:t> </a:t>
                      </a:r>
                      <a:r>
                        <a:rPr lang="bn-BD" sz="6000" baseline="0" dirty="0" smtClean="0">
                          <a:latin typeface="NikoshBAN" pitchFamily="2" charset="0"/>
                          <a:cs typeface="NikoshBAN" pitchFamily="2" charset="0"/>
                        </a:rPr>
                        <a:t>পদার্থ</a:t>
                      </a:r>
                      <a:endParaRPr lang="en-US" sz="60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4267200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81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1206</TotalTime>
  <Words>100</Words>
  <Application>Microsoft Office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Apex</vt:lpstr>
      <vt:lpstr>Package</vt:lpstr>
      <vt:lpstr>স্বাগতম</vt:lpstr>
      <vt:lpstr>Slide 2</vt:lpstr>
      <vt:lpstr>Slide 3</vt:lpstr>
      <vt:lpstr>Slide 4</vt:lpstr>
      <vt:lpstr>Slide 5</vt:lpstr>
      <vt:lpstr>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AMIN</cp:lastModifiedBy>
  <cp:revision>81</cp:revision>
  <dcterms:created xsi:type="dcterms:W3CDTF">2006-08-16T00:00:00Z</dcterms:created>
  <dcterms:modified xsi:type="dcterms:W3CDTF">2015-04-04T11:25:18Z</dcterms:modified>
</cp:coreProperties>
</file>