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50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88661-D7C2-40F1-B498-023FC16FFBD1}" type="datetimeFigureOut">
              <a:rPr lang="en-US" smtClean="0"/>
              <a:pPr/>
              <a:t>4/5/2015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1883E-EECF-4DF6-BE8F-E48F06CAED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382000" cy="6172200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mgm¨v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১৬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Times New Roman"/>
              <a:cs typeface="Andalus" pitchFamily="18" charset="-78"/>
            </a:endParaRPr>
          </a:p>
          <a:p>
            <a:pPr algn="ctr">
              <a:lnSpc>
                <a:spcPct val="150000"/>
              </a:lnSpc>
            </a:pPr>
            <a:r>
              <a:rPr lang="el-GR" sz="32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  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  <a:sym typeface="Symbol"/>
              </a:rPr>
              <a:t>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  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¯’‚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AD, BC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j¤^|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†`</a:t>
            </a:r>
            <a:r>
              <a:rPr lang="en-US" sz="36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LvI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‡h,  </a:t>
            </a:r>
            <a:r>
              <a:rPr lang="en-US" sz="3600" b="1" dirty="0" smtClean="0">
                <a:solidFill>
                  <a:schemeClr val="tx1"/>
                </a:solidFill>
                <a:latin typeface="Andalus"/>
                <a:cs typeface="Times New Roman"/>
              </a:rPr>
              <a:t>AB</a:t>
            </a:r>
            <a:r>
              <a:rPr lang="en-US" sz="36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AC</a:t>
            </a:r>
            <a:r>
              <a:rPr lang="en-US" sz="36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36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36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+2.BC.CD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1066800" y="762000"/>
            <a:ext cx="5867400" cy="2362200"/>
            <a:chOff x="1219200" y="304800"/>
            <a:chExt cx="5867400" cy="2362200"/>
          </a:xfrm>
        </p:grpSpPr>
        <p:cxnSp>
          <p:nvCxnSpPr>
            <p:cNvPr id="2" name="Straight Connector 1"/>
            <p:cNvCxnSpPr/>
            <p:nvPr/>
          </p:nvCxnSpPr>
          <p:spPr>
            <a:xfrm flipH="1">
              <a:off x="5638800" y="304800"/>
              <a:ext cx="1447800" cy="2362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" name="Straight Connector 2"/>
            <p:cNvCxnSpPr/>
            <p:nvPr/>
          </p:nvCxnSpPr>
          <p:spPr>
            <a:xfrm flipH="1">
              <a:off x="1219200" y="2667000"/>
              <a:ext cx="4419600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" name="Straight Connector 3"/>
            <p:cNvCxnSpPr/>
            <p:nvPr/>
          </p:nvCxnSpPr>
          <p:spPr>
            <a:xfrm flipV="1">
              <a:off x="1219200" y="304800"/>
              <a:ext cx="5867400" cy="2362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228600" y="3276600"/>
            <a:ext cx="8763000" cy="35814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defTabSz="1097280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we‡kl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wbe©Pb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ea typeface="Calibri"/>
                <a:cs typeface="SutonnyMJ" pitchFamily="2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defTabSz="1097280">
              <a:lnSpc>
                <a:spcPct val="150000"/>
              </a:lnSpc>
            </a:pP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‡`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Iqv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Av‡Q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,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ABC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¯’‚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j‡KvYx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wÎfzR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G  </a:t>
            </a: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C 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¯’‚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j‡KvY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 </a:t>
            </a:r>
          </a:p>
          <a:p>
            <a:pPr defTabSz="1097280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BC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ewa©Zvs‡ki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Dci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</a:p>
          <a:p>
            <a:pPr defTabSz="1097280"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D</a:t>
            </a:r>
            <a:r>
              <a:rPr lang="en-US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j¤^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Uvwb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|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  <a:p>
            <a:pPr defTabSz="1097280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Ki‡Z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n‡e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†h,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cs typeface="Times New Roman"/>
              </a:rPr>
              <a:t>AB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8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+2.BC.CD</a:t>
            </a:r>
            <a:endParaRPr lang="en-US" sz="2800" b="1" dirty="0" smtClean="0">
              <a:solidFill>
                <a:schemeClr val="tx1"/>
              </a:solidFill>
              <a:latin typeface="SutonnyMJ" pitchFamily="2" charset="0"/>
              <a:cs typeface="SutonnyMJ" pitchFamily="2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85800" y="228600"/>
            <a:ext cx="6324600" cy="3505200"/>
            <a:chOff x="685800" y="228600"/>
            <a:chExt cx="6324600" cy="3505200"/>
          </a:xfrm>
        </p:grpSpPr>
        <p:sp>
          <p:nvSpPr>
            <p:cNvPr id="7" name="Rectangle 6"/>
            <p:cNvSpPr/>
            <p:nvPr/>
          </p:nvSpPr>
          <p:spPr>
            <a:xfrm>
              <a:off x="6477000" y="2286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A</a:t>
              </a:r>
              <a:endParaRPr lang="en-US" sz="28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181600" y="31242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C </a:t>
              </a:r>
              <a:endParaRPr lang="en-US" sz="280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85800" y="30480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 pitchFamily="18" charset="-78"/>
                  <a:cs typeface="Andalus" pitchFamily="18" charset="-78"/>
                </a:rPr>
                <a:t>B</a:t>
              </a:r>
              <a:endParaRPr lang="en-US" sz="28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6781800" y="762000"/>
            <a:ext cx="533400" cy="2895600"/>
            <a:chOff x="6781800" y="762000"/>
            <a:chExt cx="533400" cy="2895600"/>
          </a:xfrm>
        </p:grpSpPr>
        <p:sp>
          <p:nvSpPr>
            <p:cNvPr id="8" name="Rectangle 7"/>
            <p:cNvSpPr/>
            <p:nvPr/>
          </p:nvSpPr>
          <p:spPr>
            <a:xfrm>
              <a:off x="6781800" y="3048000"/>
              <a:ext cx="533400" cy="609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 smtClean="0">
                  <a:solidFill>
                    <a:schemeClr val="tx1"/>
                  </a:solidFill>
                  <a:latin typeface="Andalus"/>
                  <a:ea typeface="Calibri"/>
                  <a:cs typeface="Times New Roman"/>
                </a:rPr>
                <a:t>D</a:t>
              </a:r>
              <a:r>
                <a:rPr lang="en-US" sz="2800" b="1" dirty="0" smtClean="0">
                  <a:solidFill>
                    <a:schemeClr val="tx1"/>
                  </a:solidFill>
                  <a:latin typeface="SutonnyMJ" pitchFamily="2" charset="0"/>
                  <a:cs typeface="SutonnyMJ" pitchFamily="2" charset="0"/>
                </a:rPr>
                <a:t> </a:t>
              </a:r>
              <a:endParaRPr lang="en-US" sz="2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6934200" y="762000"/>
              <a:ext cx="76200" cy="2362200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>
            <a:stCxn id="9" idx="0"/>
          </p:cNvCxnSpPr>
          <p:nvPr/>
        </p:nvCxnSpPr>
        <p:spPr>
          <a:xfrm>
            <a:off x="5448300" y="3124200"/>
            <a:ext cx="1562100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15" name="Group 14"/>
          <p:cNvGrpSpPr/>
          <p:nvPr/>
        </p:nvGrpSpPr>
        <p:grpSpPr>
          <a:xfrm>
            <a:off x="5090160" y="4191000"/>
            <a:ext cx="396240" cy="304800"/>
            <a:chOff x="4953000" y="762000"/>
            <a:chExt cx="396240" cy="304800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2743200" y="0"/>
            <a:ext cx="6172200" cy="2895600"/>
            <a:chOff x="685800" y="228600"/>
            <a:chExt cx="6629400" cy="3505200"/>
          </a:xfrm>
        </p:grpSpPr>
        <p:grpSp>
          <p:nvGrpSpPr>
            <p:cNvPr id="15" name="Group 14"/>
            <p:cNvGrpSpPr/>
            <p:nvPr/>
          </p:nvGrpSpPr>
          <p:grpSpPr>
            <a:xfrm>
              <a:off x="1066800" y="762000"/>
              <a:ext cx="5867400" cy="2362200"/>
              <a:chOff x="1219200" y="304800"/>
              <a:chExt cx="5867400" cy="2362200"/>
            </a:xfrm>
          </p:grpSpPr>
          <p:cxnSp>
            <p:nvCxnSpPr>
              <p:cNvPr id="16" name="Straight Connector 15"/>
              <p:cNvCxnSpPr/>
              <p:nvPr/>
            </p:nvCxnSpPr>
            <p:spPr>
              <a:xfrm flipH="1">
                <a:off x="5638800" y="304800"/>
                <a:ext cx="1447800" cy="2362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 flipH="1">
                <a:off x="1219200" y="2667000"/>
                <a:ext cx="4419600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 flipV="1">
                <a:off x="1219200" y="304800"/>
                <a:ext cx="5867400" cy="2362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Group 18"/>
            <p:cNvGrpSpPr/>
            <p:nvPr/>
          </p:nvGrpSpPr>
          <p:grpSpPr>
            <a:xfrm>
              <a:off x="685800" y="228600"/>
              <a:ext cx="6324600" cy="3505200"/>
              <a:chOff x="685800" y="228600"/>
              <a:chExt cx="6324600" cy="3505200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6477000" y="2286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A</a:t>
                </a:r>
                <a:endParaRPr lang="en-US" sz="2800" dirty="0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181600" y="31242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C </a:t>
                </a:r>
                <a:endParaRPr lang="en-US" sz="2800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85800" y="30480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ndalus" pitchFamily="18" charset="-78"/>
                    <a:cs typeface="Andalus" pitchFamily="18" charset="-78"/>
                  </a:rPr>
                  <a:t>B</a:t>
                </a:r>
                <a:endParaRPr lang="en-US" sz="2800" dirty="0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6781800" y="762000"/>
              <a:ext cx="533400" cy="2895600"/>
              <a:chOff x="6781800" y="762000"/>
              <a:chExt cx="533400" cy="2895600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6781800" y="3048000"/>
                <a:ext cx="533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  <a:latin typeface="Andalus"/>
                    <a:ea typeface="Calibri"/>
                    <a:cs typeface="Times New Roman"/>
                  </a:rPr>
                  <a:t>D</a:t>
                </a:r>
                <a:r>
                  <a:rPr lang="en-US" sz="2800" b="1" dirty="0" smtClean="0">
                    <a:solidFill>
                      <a:schemeClr val="tx1"/>
                    </a:solidFill>
                    <a:latin typeface="SutonnyMJ" pitchFamily="2" charset="0"/>
                    <a:cs typeface="SutonnyMJ" pitchFamily="2" charset="0"/>
                  </a:rPr>
                  <a:t> </a:t>
                </a:r>
                <a:endParaRPr lang="en-US" sz="2800" dirty="0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6934200" y="762000"/>
                <a:ext cx="76200" cy="2362200"/>
              </a:xfrm>
              <a:prstGeom prst="line">
                <a:avLst/>
              </a:prstGeom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6" name="Straight Connector 25"/>
            <p:cNvCxnSpPr>
              <a:stCxn id="21" idx="0"/>
            </p:cNvCxnSpPr>
            <p:nvPr/>
          </p:nvCxnSpPr>
          <p:spPr>
            <a:xfrm>
              <a:off x="5448300" y="3124200"/>
              <a:ext cx="1562100" cy="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152400" y="2819400"/>
            <a:ext cx="8839200" cy="40386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cÖgvY</a:t>
            </a:r>
            <a:r>
              <a:rPr lang="en-US" sz="32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ADC </a:t>
            </a:r>
            <a:r>
              <a:rPr lang="en-US" sz="24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Gi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ADC =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CD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>
                <a:solidFill>
                  <a:schemeClr val="tx1"/>
                </a:solidFill>
                <a:latin typeface="Times New Roman"/>
                <a:cs typeface="Andalus" pitchFamily="18" charset="-78"/>
              </a:rPr>
              <a:t>Δ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ABD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G 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  ADB  = 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90</a:t>
            </a:r>
            <a:r>
              <a:rPr lang="en-US" sz="24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º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AB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( BC + CD)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[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‡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h‡nZz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ea typeface="Calibri"/>
                <a:cs typeface="Andalus" pitchFamily="18" charset="-78"/>
              </a:rPr>
              <a:t>BD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BC + CD</a:t>
            </a: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]</a:t>
            </a:r>
            <a:endParaRPr lang="en-US" sz="2400" b="1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= AD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+2.BC.CD + CD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=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AC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 + BC</a:t>
            </a:r>
            <a:r>
              <a:rPr lang="en-US" sz="2400" b="1" baseline="30000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2</a:t>
            </a:r>
            <a:r>
              <a:rPr lang="en-US" sz="24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ndalus"/>
                <a:ea typeface="Calibri"/>
                <a:cs typeface="Times New Roman"/>
              </a:rPr>
              <a:t>+2.BC.CD 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[ </a:t>
            </a:r>
            <a:r>
              <a:rPr lang="en-US" sz="2800" b="1" dirty="0" err="1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cÖgvwYZ</a:t>
            </a:r>
            <a:r>
              <a:rPr lang="en-US" sz="2800" b="1" dirty="0" smtClean="0">
                <a:solidFill>
                  <a:schemeClr val="tx1"/>
                </a:solidFill>
                <a:latin typeface="SutonnyMJ" pitchFamily="2" charset="0"/>
                <a:cs typeface="SutonnyMJ" pitchFamily="2" charset="0"/>
              </a:rPr>
              <a:t>]</a:t>
            </a:r>
            <a:endParaRPr lang="en-US" sz="2400" b="1" baseline="30000" dirty="0" smtClean="0">
              <a:solidFill>
                <a:schemeClr val="tx1"/>
              </a:solidFill>
              <a:latin typeface="Andalus"/>
              <a:ea typeface="Calibri"/>
              <a:cs typeface="Times New Roman"/>
            </a:endParaRPr>
          </a:p>
          <a:p>
            <a:pPr algn="ctr"/>
            <a:endParaRPr lang="en-US" sz="28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508760" y="3048000"/>
            <a:ext cx="396240" cy="304800"/>
            <a:chOff x="4953000" y="762000"/>
            <a:chExt cx="396240" cy="304800"/>
          </a:xfrm>
        </p:grpSpPr>
        <p:cxnSp>
          <p:nvCxnSpPr>
            <p:cNvPr id="30" name="Straight Connector 29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371600" y="4114800"/>
            <a:ext cx="396240" cy="304800"/>
            <a:chOff x="4953000" y="762000"/>
            <a:chExt cx="396240" cy="304800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4953000" y="762000"/>
              <a:ext cx="228600" cy="30480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4968240" y="1066800"/>
              <a:ext cx="381000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137</Words>
  <Application>Microsoft Office PowerPoint</Application>
  <PresentationFormat>On-screen Show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AMIN</cp:lastModifiedBy>
  <cp:revision>23</cp:revision>
  <dcterms:created xsi:type="dcterms:W3CDTF">2012-01-11T05:15:13Z</dcterms:created>
  <dcterms:modified xsi:type="dcterms:W3CDTF">2015-04-05T12:48:48Z</dcterms:modified>
</cp:coreProperties>
</file>