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6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41856-50EB-4D7D-BA09-0C95ADD01333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F703A-87AF-4F41-959A-A9B4BA9CBA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285728"/>
            <a:ext cx="8553480" cy="6276996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mgm¨v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১৪:</a:t>
            </a:r>
          </a:p>
          <a:p>
            <a:pPr algn="ctr">
              <a:lnSpc>
                <a:spcPct val="150000"/>
              </a:lnSpc>
            </a:pPr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GKwU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mgevû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wÎfzR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Ges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AD, BC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Gi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Dci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j¤^ | †`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Lv‡Z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†h,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4 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</a:t>
            </a:r>
            <a:r>
              <a:rPr lang="en-US" sz="40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= </a:t>
            </a:r>
            <a:r>
              <a:rPr lang="en-US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3 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AB</a:t>
            </a:r>
            <a:r>
              <a:rPr lang="en-US" sz="44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endParaRPr lang="en-US" sz="4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 algn="ctr">
              <a:lnSpc>
                <a:spcPct val="150000"/>
              </a:lnSpc>
            </a:pPr>
            <a:endParaRPr lang="en-US" sz="4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4205286" cy="6205558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we‡kl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wbe©Pb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†`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Av‡Q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GKwU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mgevû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wÎfzR</a:t>
            </a:r>
            <a:endParaRPr lang="en-US" sz="32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A_©v</a:t>
            </a:r>
            <a:r>
              <a:rPr lang="en-US" sz="3200" b="1" dirty="0" err="1" smtClean="0">
                <a:solidFill>
                  <a:schemeClr val="tx1"/>
                </a:solidFill>
                <a:latin typeface="SutonnyMJ"/>
                <a:cs typeface="SutonnyMJ"/>
              </a:rPr>
              <a:t>r</a:t>
            </a:r>
            <a:r>
              <a:rPr lang="en-US" sz="3200" b="1" dirty="0" smtClean="0">
                <a:solidFill>
                  <a:schemeClr val="tx1"/>
                </a:solidFill>
                <a:latin typeface="SutonnyMJ"/>
                <a:cs typeface="SutonnyMJ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 = BC = CA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 , BC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j¤^|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†h, </a:t>
            </a:r>
            <a:endParaRPr lang="en-US" sz="32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4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3 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4648200" y="1066800"/>
            <a:ext cx="4267200" cy="3124200"/>
            <a:chOff x="2133600" y="1066800"/>
            <a:chExt cx="4267200" cy="3124200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2133600" y="1066800"/>
              <a:ext cx="1905000" cy="31242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038600" y="1066800"/>
              <a:ext cx="2362200" cy="31242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2133600" y="4191000"/>
              <a:ext cx="42672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5410200" y="2362200"/>
            <a:ext cx="2362200" cy="1981200"/>
            <a:chOff x="2971800" y="2438400"/>
            <a:chExt cx="2362200" cy="1981200"/>
          </a:xfrm>
        </p:grpSpPr>
        <p:grpSp>
          <p:nvGrpSpPr>
            <p:cNvPr id="33" name="Group 32"/>
            <p:cNvGrpSpPr/>
            <p:nvPr/>
          </p:nvGrpSpPr>
          <p:grpSpPr>
            <a:xfrm>
              <a:off x="2971800" y="2438400"/>
              <a:ext cx="381000" cy="228600"/>
              <a:chOff x="2971800" y="2438400"/>
              <a:chExt cx="381000" cy="228600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2971800" y="2514600"/>
                <a:ext cx="304800" cy="152400"/>
              </a:xfrm>
              <a:prstGeom prst="line">
                <a:avLst/>
              </a:prstGeom>
              <a:ln w="381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3048000" y="2438400"/>
                <a:ext cx="304800" cy="152400"/>
              </a:xfrm>
              <a:prstGeom prst="line">
                <a:avLst/>
              </a:prstGeom>
              <a:ln w="381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/>
            <p:nvPr/>
          </p:nvGrpSpPr>
          <p:grpSpPr>
            <a:xfrm>
              <a:off x="4953000" y="2514600"/>
              <a:ext cx="381000" cy="304800"/>
              <a:chOff x="4953000" y="2514600"/>
              <a:chExt cx="381000" cy="304800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 flipH="1">
                <a:off x="4953000" y="2514600"/>
                <a:ext cx="304800" cy="228600"/>
              </a:xfrm>
              <a:prstGeom prst="line">
                <a:avLst/>
              </a:prstGeom>
              <a:ln w="381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H="1">
                <a:off x="5029200" y="2590800"/>
                <a:ext cx="304800" cy="228600"/>
              </a:xfrm>
              <a:prstGeom prst="line">
                <a:avLst/>
              </a:prstGeom>
              <a:ln w="381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>
              <a:off x="3581400" y="4038600"/>
              <a:ext cx="76200" cy="381000"/>
              <a:chOff x="4267200" y="4038600"/>
              <a:chExt cx="76200" cy="381000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4267200" y="4038600"/>
                <a:ext cx="0" cy="381000"/>
              </a:xfrm>
              <a:prstGeom prst="line">
                <a:avLst/>
              </a:prstGeom>
              <a:ln w="381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4343400" y="4038600"/>
                <a:ext cx="0" cy="381000"/>
              </a:xfrm>
              <a:prstGeom prst="line">
                <a:avLst/>
              </a:prstGeom>
              <a:ln w="3810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9" name="Group 28"/>
          <p:cNvGrpSpPr/>
          <p:nvPr/>
        </p:nvGrpSpPr>
        <p:grpSpPr>
          <a:xfrm>
            <a:off x="4267200" y="685800"/>
            <a:ext cx="4876800" cy="4038600"/>
            <a:chOff x="1981200" y="533400"/>
            <a:chExt cx="4876800" cy="4038600"/>
          </a:xfrm>
        </p:grpSpPr>
        <p:sp>
          <p:nvSpPr>
            <p:cNvPr id="30" name="Rectangle 29"/>
            <p:cNvSpPr/>
            <p:nvPr/>
          </p:nvSpPr>
          <p:spPr>
            <a:xfrm>
              <a:off x="1981200" y="39624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</a:rPr>
                <a:t>B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324600" y="41148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962400" y="5334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</a:rPr>
                <a:t>A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400800" y="1066800"/>
            <a:ext cx="533400" cy="3657600"/>
            <a:chOff x="6400800" y="1066800"/>
            <a:chExt cx="533400" cy="3657600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6553200" y="1066800"/>
              <a:ext cx="152400" cy="3124200"/>
            </a:xfrm>
            <a:prstGeom prst="line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6400800" y="426720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D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5257800" y="2133600"/>
            <a:ext cx="3886200" cy="3048000"/>
            <a:chOff x="4267200" y="685800"/>
            <a:chExt cx="4876800" cy="4038600"/>
          </a:xfrm>
        </p:grpSpPr>
        <p:grpSp>
          <p:nvGrpSpPr>
            <p:cNvPr id="2" name="Group 1"/>
            <p:cNvGrpSpPr/>
            <p:nvPr/>
          </p:nvGrpSpPr>
          <p:grpSpPr>
            <a:xfrm>
              <a:off x="4648200" y="1066800"/>
              <a:ext cx="4267200" cy="3124200"/>
              <a:chOff x="2133600" y="1066800"/>
              <a:chExt cx="4267200" cy="3124200"/>
            </a:xfrm>
          </p:grpSpPr>
          <p:cxnSp>
            <p:nvCxnSpPr>
              <p:cNvPr id="3" name="Straight Connector 2"/>
              <p:cNvCxnSpPr/>
              <p:nvPr/>
            </p:nvCxnSpPr>
            <p:spPr>
              <a:xfrm flipH="1">
                <a:off x="2133600" y="1066800"/>
                <a:ext cx="1905000" cy="3124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" name="Straight Connector 3"/>
              <p:cNvCxnSpPr/>
              <p:nvPr/>
            </p:nvCxnSpPr>
            <p:spPr>
              <a:xfrm>
                <a:off x="4038600" y="1066800"/>
                <a:ext cx="2362200" cy="3124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 flipH="1">
                <a:off x="2133600" y="4191000"/>
                <a:ext cx="4267200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 5"/>
            <p:cNvGrpSpPr/>
            <p:nvPr/>
          </p:nvGrpSpPr>
          <p:grpSpPr>
            <a:xfrm>
              <a:off x="4267200" y="685800"/>
              <a:ext cx="4876800" cy="4038600"/>
              <a:chOff x="1981200" y="533400"/>
              <a:chExt cx="4876800" cy="40386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981200" y="39624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</a:rPr>
                  <a:t>B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6324600" y="41148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962400" y="5334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</a:rPr>
                  <a:t>A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6400800" y="1066800"/>
              <a:ext cx="533400" cy="3657600"/>
              <a:chOff x="6400800" y="1066800"/>
              <a:chExt cx="533400" cy="3657600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6553200" y="1066800"/>
                <a:ext cx="152400" cy="31242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sp>
            <p:nvSpPr>
              <p:cNvPr id="12" name="Rectangle 11"/>
              <p:cNvSpPr/>
              <p:nvPr/>
            </p:nvSpPr>
            <p:spPr>
              <a:xfrm>
                <a:off x="6400800" y="42672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D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4" name="Rectangle 13"/>
          <p:cNvSpPr/>
          <p:nvPr/>
        </p:nvSpPr>
        <p:spPr>
          <a:xfrm>
            <a:off x="228600" y="152400"/>
            <a:ext cx="5057780" cy="6477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 </a:t>
            </a:r>
            <a:r>
              <a:rPr lang="en-US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BC,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A_©v</a:t>
            </a:r>
            <a:r>
              <a:rPr lang="en-US" sz="3200" b="1" dirty="0" err="1" smtClean="0">
                <a:solidFill>
                  <a:schemeClr val="tx1"/>
                </a:solidFill>
                <a:latin typeface="SutonnyMJ"/>
                <a:cs typeface="SutonnyMJ"/>
              </a:rPr>
              <a:t>r</a:t>
            </a:r>
            <a:endParaRPr lang="en-US" sz="2800" b="1" dirty="0" smtClean="0">
              <a:solidFill>
                <a:schemeClr val="tx1"/>
              </a:solidFill>
              <a:latin typeface="SutonnyMJ"/>
              <a:cs typeface="SutonnyMJ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SutonnyMJ"/>
                <a:cs typeface="SutonnyMJ"/>
              </a:rPr>
              <a:t>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ABD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ADC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Df‡qB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mg‡KvYx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wÎfzR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KviY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 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ADB =   ADC = 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90</a:t>
            </a:r>
            <a:r>
              <a:rPr lang="en-US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º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GLb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ABD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Ges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ADC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g‡a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¨,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AwZfzR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 =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AwZfzR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AC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mvaviY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evû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>
              <a:lnSpc>
                <a:spcPct val="150000"/>
              </a:lnSpc>
            </a:pP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ABD ≡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ADC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myZivs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BD = DC</a:t>
            </a:r>
            <a:endParaRPr lang="en-US" sz="2800" dirty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2268200" y="55626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2285984" y="3143248"/>
            <a:ext cx="396240" cy="304800"/>
            <a:chOff x="4953000" y="762000"/>
            <a:chExt cx="396240" cy="304800"/>
          </a:xfrm>
        </p:grpSpPr>
        <p:cxnSp>
          <p:nvCxnSpPr>
            <p:cNvPr id="18" name="Straight Connector 17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071538" y="3143248"/>
            <a:ext cx="396240" cy="304800"/>
            <a:chOff x="4953000" y="762000"/>
            <a:chExt cx="396240" cy="304800"/>
          </a:xfrm>
        </p:grpSpPr>
        <p:cxnSp>
          <p:nvCxnSpPr>
            <p:cNvPr id="24" name="Straight Connector 23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72198" y="990600"/>
            <a:ext cx="2857520" cy="2867028"/>
            <a:chOff x="4267200" y="685800"/>
            <a:chExt cx="4876800" cy="4038600"/>
          </a:xfrm>
        </p:grpSpPr>
        <p:grpSp>
          <p:nvGrpSpPr>
            <p:cNvPr id="3" name="Group 1"/>
            <p:cNvGrpSpPr/>
            <p:nvPr/>
          </p:nvGrpSpPr>
          <p:grpSpPr>
            <a:xfrm>
              <a:off x="4648200" y="1066800"/>
              <a:ext cx="4267200" cy="3124200"/>
              <a:chOff x="2133600" y="1066800"/>
              <a:chExt cx="4267200" cy="3124200"/>
            </a:xfrm>
          </p:grpSpPr>
          <p:cxnSp>
            <p:nvCxnSpPr>
              <p:cNvPr id="11" name="Straight Connector 2"/>
              <p:cNvCxnSpPr/>
              <p:nvPr/>
            </p:nvCxnSpPr>
            <p:spPr>
              <a:xfrm flipH="1">
                <a:off x="2133600" y="1066800"/>
                <a:ext cx="1905000" cy="3124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3"/>
              <p:cNvCxnSpPr/>
              <p:nvPr/>
            </p:nvCxnSpPr>
            <p:spPr>
              <a:xfrm>
                <a:off x="4038600" y="1066800"/>
                <a:ext cx="2362200" cy="3124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4"/>
              <p:cNvCxnSpPr/>
              <p:nvPr/>
            </p:nvCxnSpPr>
            <p:spPr>
              <a:xfrm flipH="1">
                <a:off x="2133600" y="4191000"/>
                <a:ext cx="4267200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" name="Group 5"/>
            <p:cNvGrpSpPr/>
            <p:nvPr/>
          </p:nvGrpSpPr>
          <p:grpSpPr>
            <a:xfrm>
              <a:off x="4267200" y="685800"/>
              <a:ext cx="4876800" cy="4038600"/>
              <a:chOff x="1981200" y="533400"/>
              <a:chExt cx="4876800" cy="40386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981200" y="39624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</a:rPr>
                  <a:t>B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6324600" y="41148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3962400" y="5334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</a:rPr>
                  <a:t>A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9"/>
            <p:cNvGrpSpPr/>
            <p:nvPr/>
          </p:nvGrpSpPr>
          <p:grpSpPr>
            <a:xfrm>
              <a:off x="6400800" y="1066800"/>
              <a:ext cx="533400" cy="3657600"/>
              <a:chOff x="6400800" y="1066800"/>
              <a:chExt cx="533400" cy="36576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>
                <a:off x="6553200" y="1066800"/>
                <a:ext cx="152400" cy="3124200"/>
              </a:xfrm>
              <a:prstGeom prst="line">
                <a:avLst/>
              </a:prstGeom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sp>
            <p:nvSpPr>
              <p:cNvPr id="7" name="Rectangle 6"/>
              <p:cNvSpPr/>
              <p:nvPr/>
            </p:nvSpPr>
            <p:spPr>
              <a:xfrm>
                <a:off x="6400800" y="42672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D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4" name="Rectangle 13"/>
          <p:cNvSpPr/>
          <p:nvPr/>
        </p:nvSpPr>
        <p:spPr>
          <a:xfrm>
            <a:off x="152400" y="152400"/>
            <a:ext cx="5919798" cy="65532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lnSpc>
                <a:spcPct val="150000"/>
              </a:lnSpc>
            </a:pPr>
            <a:r>
              <a:rPr lang="el-GR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/>
                <a:cs typeface="Andalus" pitchFamily="18" charset="-78"/>
              </a:rPr>
              <a:t>Δ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ABD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 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ADB =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90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/>
                <a:cs typeface="Times New Roman"/>
              </a:rPr>
              <a:t>º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AB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= AD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+ BD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= AB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- BD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= AB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– (BC/2)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[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BD= BC/2 ]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     </a:t>
            </a:r>
          </a:p>
          <a:p>
            <a:pPr>
              <a:lnSpc>
                <a:spcPct val="150000"/>
              </a:lnSpc>
            </a:pP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= AB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– BC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/4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= ( 4 AB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– BC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) /4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ev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4AD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= 4 AB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– BC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ev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4AD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= 4 AB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–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AB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                                       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[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AB = BC = CA]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ev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4AD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= 3AB</a:t>
            </a:r>
            <a:r>
              <a:rPr lang="en-US" sz="28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2 </a:t>
            </a:r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[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cÖgvwYZ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]</a:t>
            </a:r>
            <a:endParaRPr lang="en-US" sz="32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 algn="ctr"/>
            <a:endParaRPr lang="en-US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08760" y="381000"/>
            <a:ext cx="396240" cy="304800"/>
            <a:chOff x="4953000" y="762000"/>
            <a:chExt cx="396240" cy="304800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9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213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AMIN</cp:lastModifiedBy>
  <cp:revision>25</cp:revision>
  <dcterms:created xsi:type="dcterms:W3CDTF">2012-01-10T05:14:05Z</dcterms:created>
  <dcterms:modified xsi:type="dcterms:W3CDTF">2015-04-05T12:42:39Z</dcterms:modified>
</cp:coreProperties>
</file>