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E3629-BD18-47A2-A848-58ED50DDC63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3CA95-7FBA-4A07-BF33-F19130056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8077200" cy="53340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১৭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 </a:t>
            </a:r>
            <a:endParaRPr lang="en-US" sz="3600" b="1" dirty="0" smtClean="0">
              <a:solidFill>
                <a:schemeClr val="tx1"/>
              </a:solidFill>
              <a:latin typeface="Times New Roman"/>
              <a:cs typeface="Andalus" pitchFamily="18" charset="-78"/>
            </a:endParaRPr>
          </a:p>
          <a:p>
            <a:pPr algn="ctr">
              <a:lnSpc>
                <a:spcPct val="150000"/>
              </a:lnSpc>
            </a:pPr>
            <a:r>
              <a:rPr lang="el-GR" sz="36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  <a:sym typeface="Symbol"/>
              </a:rPr>
              <a:t>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  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m~²‡KvY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AD, BC </a:t>
            </a:r>
            <a:r>
              <a:rPr lang="en-US" sz="40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j¤^|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†`</a:t>
            </a:r>
            <a:r>
              <a:rPr lang="en-US" sz="40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LvI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‡h, </a:t>
            </a:r>
            <a:r>
              <a:rPr lang="en-US" sz="4000" b="1" dirty="0" smtClean="0">
                <a:solidFill>
                  <a:schemeClr val="tx1"/>
                </a:solidFill>
                <a:latin typeface="Andalus"/>
                <a:cs typeface="Times New Roman"/>
              </a:rPr>
              <a:t>AB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AC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ndalus"/>
                <a:cs typeface="Times New Roman"/>
              </a:rPr>
              <a:t>- </a:t>
            </a:r>
            <a:r>
              <a:rPr lang="en-US" sz="36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2.BC.CD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n-US" sz="2800" b="1" dirty="0" smtClean="0"/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786446" y="762000"/>
            <a:ext cx="2976554" cy="1524000"/>
            <a:chOff x="5562600" y="762000"/>
            <a:chExt cx="3200400" cy="15240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7162800" y="762000"/>
              <a:ext cx="1600200" cy="1524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5562600" y="762000"/>
              <a:ext cx="1600200" cy="14478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562600" y="2209800"/>
              <a:ext cx="3200400" cy="76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715008" y="304800"/>
            <a:ext cx="3428992" cy="2447916"/>
            <a:chOff x="5572132" y="304800"/>
            <a:chExt cx="3571868" cy="2447916"/>
          </a:xfrm>
        </p:grpSpPr>
        <p:sp>
          <p:nvSpPr>
            <p:cNvPr id="11" name="Rectangle 10"/>
            <p:cNvSpPr/>
            <p:nvPr/>
          </p:nvSpPr>
          <p:spPr>
            <a:xfrm>
              <a:off x="6858000" y="3048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28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610600" y="21336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C</a:t>
              </a:r>
              <a:endParaRPr lang="en-US" sz="28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72132" y="2143116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  <a:endParaRPr lang="en-US" sz="28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215206" y="785794"/>
            <a:ext cx="533400" cy="2057400"/>
            <a:chOff x="7086600" y="762000"/>
            <a:chExt cx="533400" cy="2057400"/>
          </a:xfrm>
        </p:grpSpPr>
        <p:sp>
          <p:nvSpPr>
            <p:cNvPr id="14" name="Rectangle 13"/>
            <p:cNvSpPr/>
            <p:nvPr/>
          </p:nvSpPr>
          <p:spPr>
            <a:xfrm>
              <a:off x="7086600" y="22098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  <a:endParaRPr lang="en-US" sz="2800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7162800" y="762000"/>
              <a:ext cx="76200" cy="1524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228600" y="152400"/>
            <a:ext cx="5486408" cy="64770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defTabSz="1097280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we‡kl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wbe©Pb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defTabSz="1097280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‡`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</a:p>
          <a:p>
            <a:pPr defTabSz="1097280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m~²‡KvYx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C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m~²‡KvY | 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defTabSz="1097280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BC 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defTabSz="1097280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†h,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cs typeface="Times New Roman"/>
              </a:rPr>
              <a:t>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cs typeface="Times New Roman"/>
              </a:rPr>
              <a:t>-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2.BC.CD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413760" y="3048000"/>
            <a:ext cx="396240" cy="304800"/>
            <a:chOff x="4953000" y="762000"/>
            <a:chExt cx="396240" cy="304800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6562740" cy="65532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ADC =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CD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ADB  =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( BC - CD)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ea typeface="Calibri"/>
                <a:cs typeface="Andalus" pitchFamily="18" charset="-78"/>
              </a:rPr>
              <a:t>BD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BC - CD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]</a:t>
            </a:r>
            <a:endParaRPr lang="en-US" sz="2800" b="1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- 2.BC.CD + CD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cs typeface="Times New Roman"/>
              </a:rPr>
              <a:t>-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2.BC.CD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+ </a:t>
            </a:r>
            <a:r>
              <a:rPr lang="en-US" sz="2800" b="1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CD</a:t>
            </a:r>
            <a:r>
              <a:rPr lang="en-US" sz="2800" b="1" baseline="3000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smtClean="0">
                <a:solidFill>
                  <a:schemeClr val="tx1"/>
                </a:solidFill>
                <a:latin typeface="Andalus"/>
                <a:cs typeface="Times New Roman"/>
              </a:rPr>
              <a:t>                                                                    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[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]</a:t>
            </a:r>
            <a:endParaRPr lang="en-US" sz="2800" b="1" baseline="30000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15140" y="304800"/>
            <a:ext cx="2428860" cy="2052630"/>
            <a:chOff x="5181600" y="304800"/>
            <a:chExt cx="3962400" cy="2514600"/>
          </a:xfrm>
        </p:grpSpPr>
        <p:grpSp>
          <p:nvGrpSpPr>
            <p:cNvPr id="3" name="Group 2"/>
            <p:cNvGrpSpPr/>
            <p:nvPr/>
          </p:nvGrpSpPr>
          <p:grpSpPr>
            <a:xfrm>
              <a:off x="5562600" y="762000"/>
              <a:ext cx="3200400" cy="1524000"/>
              <a:chOff x="5562600" y="762000"/>
              <a:chExt cx="3200400" cy="1524000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7162800" y="762000"/>
                <a:ext cx="1600200" cy="15240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 flipH="1">
                <a:off x="5562600" y="762000"/>
                <a:ext cx="1600200" cy="14478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5562600" y="2209800"/>
                <a:ext cx="3200400" cy="762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5181600" y="304800"/>
              <a:ext cx="3962400" cy="2438400"/>
              <a:chOff x="5181600" y="304800"/>
              <a:chExt cx="3962400" cy="24384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858000" y="3048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28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8610600" y="21336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</a:t>
                </a:r>
                <a:endParaRPr lang="en-US" sz="28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181600" y="20574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2800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086600" y="762000"/>
              <a:ext cx="533400" cy="2057400"/>
              <a:chOff x="7086600" y="762000"/>
              <a:chExt cx="533400" cy="20574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7086600" y="22098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2800" dirty="0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7162800" y="762000"/>
                <a:ext cx="76200" cy="1524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" name="Group 14"/>
          <p:cNvGrpSpPr/>
          <p:nvPr/>
        </p:nvGrpSpPr>
        <p:grpSpPr>
          <a:xfrm>
            <a:off x="1828800" y="1295400"/>
            <a:ext cx="396240" cy="304800"/>
            <a:chOff x="4953000" y="762000"/>
            <a:chExt cx="396240" cy="3048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1676400" y="2667000"/>
            <a:ext cx="396240" cy="304800"/>
            <a:chOff x="4953000" y="762000"/>
            <a:chExt cx="396240" cy="30480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135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AMIN</cp:lastModifiedBy>
  <cp:revision>15</cp:revision>
  <dcterms:created xsi:type="dcterms:W3CDTF">2012-01-11T08:36:11Z</dcterms:created>
  <dcterms:modified xsi:type="dcterms:W3CDTF">2015-04-05T12:51:05Z</dcterms:modified>
</cp:coreProperties>
</file>