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09B54-6AF0-4AEB-BD75-BBB236FF69D9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29D8-2612-4409-AB4E-5ACC7AAB5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04800"/>
            <a:ext cx="8382000" cy="632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4400" b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</a:t>
            </a:r>
            <a:r>
              <a:rPr lang="en-US" sz="4400" b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১৮: </a:t>
            </a:r>
            <a:endParaRPr lang="en-US" sz="4400" b="1" dirty="0" smtClean="0">
              <a:solidFill>
                <a:schemeClr val="tx1"/>
              </a:solidFill>
              <a:latin typeface="Times New Roman"/>
              <a:cs typeface="Andalus" pitchFamily="18" charset="-78"/>
            </a:endParaRPr>
          </a:p>
          <a:p>
            <a:pPr algn="ctr">
              <a:lnSpc>
                <a:spcPct val="150000"/>
              </a:lnSpc>
            </a:pPr>
            <a:r>
              <a:rPr lang="el-GR" sz="40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ga¨gv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†`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LvI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‡h, 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</a:t>
            </a:r>
            <a:r>
              <a:rPr lang="en-US" sz="4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2 (BD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AD</a:t>
            </a:r>
            <a:r>
              <a:rPr lang="en-US" sz="40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40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) </a:t>
            </a:r>
          </a:p>
          <a:p>
            <a:pPr algn="ctr"/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5867400" cy="647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7280">
              <a:lnSpc>
                <a:spcPct val="150000"/>
              </a:lnSpc>
            </a:pP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we‡kl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wbe©Pb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: </a:t>
            </a:r>
            <a:endParaRPr lang="en-US" sz="36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 defTabSz="1097280"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‡`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l-GR" sz="32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ctr" defTabSz="1097280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ga¨gv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ctr" defTabSz="1097280">
              <a:lnSpc>
                <a:spcPct val="150000"/>
              </a:lnSpc>
            </a:pPr>
            <a:r>
              <a:rPr lang="en-US" sz="40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A_©v</a:t>
            </a:r>
            <a:r>
              <a:rPr lang="en-US" sz="4000" b="1" dirty="0" err="1" smtClean="0">
                <a:solidFill>
                  <a:schemeClr val="tx1"/>
                </a:solidFill>
                <a:latin typeface="SutonnyMJ"/>
                <a:cs typeface="SutonnyMJ"/>
              </a:rPr>
              <a:t>r</a:t>
            </a:r>
            <a:r>
              <a:rPr lang="en-US" sz="40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BD = DC</a:t>
            </a:r>
          </a:p>
          <a:p>
            <a:pPr algn="ctr" defTabSz="1097280">
              <a:lnSpc>
                <a:spcPct val="150000"/>
              </a:lnSpc>
            </a:pP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†h, </a:t>
            </a:r>
          </a:p>
          <a:p>
            <a:pPr algn="ctr" defTabSz="1097280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AC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2 (BD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) </a:t>
            </a:r>
            <a:endParaRPr lang="en-US" sz="3200" dirty="0" smtClean="0"/>
          </a:p>
          <a:p>
            <a:pPr algn="ctr" defTabSz="1097280">
              <a:lnSpc>
                <a:spcPct val="150000"/>
              </a:lnSpc>
            </a:pP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105400" y="1219200"/>
            <a:ext cx="3810000" cy="2362200"/>
            <a:chOff x="5105400" y="1219200"/>
            <a:chExt cx="3810000" cy="23622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620000" y="1219200"/>
              <a:ext cx="1295400" cy="2362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5105400" y="1219200"/>
              <a:ext cx="2514600" cy="224028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5105400" y="3459480"/>
              <a:ext cx="3810000" cy="12192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629400" y="1219200"/>
            <a:ext cx="990600" cy="2971800"/>
            <a:chOff x="6629400" y="1219200"/>
            <a:chExt cx="990600" cy="2971800"/>
          </a:xfrm>
        </p:grpSpPr>
        <p:cxnSp>
          <p:nvCxnSpPr>
            <p:cNvPr id="14" name="Straight Connector 13"/>
            <p:cNvCxnSpPr/>
            <p:nvPr/>
          </p:nvCxnSpPr>
          <p:spPr>
            <a:xfrm flipH="1">
              <a:off x="6934200" y="1219200"/>
              <a:ext cx="685800" cy="22860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629400" y="3657600"/>
              <a:ext cx="533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  <a:endParaRPr lang="en-US" sz="32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800600" y="609600"/>
            <a:ext cx="4343400" cy="3581400"/>
            <a:chOff x="4800600" y="609600"/>
            <a:chExt cx="4343400" cy="3581400"/>
          </a:xfrm>
        </p:grpSpPr>
        <p:sp>
          <p:nvSpPr>
            <p:cNvPr id="19" name="Rectangle 18"/>
            <p:cNvSpPr/>
            <p:nvPr/>
          </p:nvSpPr>
          <p:spPr>
            <a:xfrm>
              <a:off x="7315200" y="609600"/>
              <a:ext cx="533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32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610600" y="3657600"/>
              <a:ext cx="533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C</a:t>
              </a:r>
              <a:endParaRPr lang="en-US" sz="32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0600" y="3581400"/>
              <a:ext cx="533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  <a:endParaRPr lang="en-US" sz="32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248400" y="3429000"/>
            <a:ext cx="1676400" cy="228600"/>
            <a:chOff x="6248400" y="3429000"/>
            <a:chExt cx="1676400" cy="228600"/>
          </a:xfrm>
        </p:grpSpPr>
        <p:grpSp>
          <p:nvGrpSpPr>
            <p:cNvPr id="25" name="Group 24"/>
            <p:cNvGrpSpPr/>
            <p:nvPr/>
          </p:nvGrpSpPr>
          <p:grpSpPr>
            <a:xfrm>
              <a:off x="6248400" y="3429000"/>
              <a:ext cx="76200" cy="228600"/>
              <a:chOff x="7315200" y="1905000"/>
              <a:chExt cx="76200" cy="228600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7315200" y="1905000"/>
                <a:ext cx="0" cy="22860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7391400" y="1905000"/>
                <a:ext cx="0" cy="22860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>
              <a:off x="7848600" y="3429000"/>
              <a:ext cx="76200" cy="228600"/>
              <a:chOff x="7315200" y="1905000"/>
              <a:chExt cx="76200" cy="2286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7315200" y="1905000"/>
                <a:ext cx="0" cy="22860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7391400" y="1905000"/>
                <a:ext cx="0" cy="22860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800600" y="609600"/>
            <a:ext cx="4343400" cy="3581400"/>
            <a:chOff x="4800600" y="609600"/>
            <a:chExt cx="4343400" cy="3581400"/>
          </a:xfrm>
        </p:grpSpPr>
        <p:grpSp>
          <p:nvGrpSpPr>
            <p:cNvPr id="2" name="Group 1"/>
            <p:cNvGrpSpPr/>
            <p:nvPr/>
          </p:nvGrpSpPr>
          <p:grpSpPr>
            <a:xfrm>
              <a:off x="5105400" y="1219200"/>
              <a:ext cx="3810000" cy="2362200"/>
              <a:chOff x="5105400" y="1219200"/>
              <a:chExt cx="3810000" cy="23622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7620000" y="1219200"/>
                <a:ext cx="1295400" cy="23622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 flipH="1">
                <a:off x="5105400" y="1219200"/>
                <a:ext cx="2514600" cy="224028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5105400" y="3459480"/>
                <a:ext cx="3810000" cy="12192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6629400" y="1219200"/>
              <a:ext cx="990600" cy="2971800"/>
              <a:chOff x="6629400" y="1219200"/>
              <a:chExt cx="990600" cy="2971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H="1">
                <a:off x="6934200" y="1219200"/>
                <a:ext cx="685800" cy="2286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66294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800600" y="609600"/>
              <a:ext cx="4343400" cy="3581400"/>
              <a:chOff x="4800600" y="609600"/>
              <a:chExt cx="4343400" cy="3581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315200" y="609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6106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800600" y="35814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7543800" y="1219200"/>
            <a:ext cx="533400" cy="2971800"/>
            <a:chOff x="7543800" y="1219200"/>
            <a:chExt cx="533400" cy="29718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7620000" y="1219200"/>
              <a:ext cx="152400" cy="23622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7543800" y="3657600"/>
              <a:ext cx="5334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E</a:t>
              </a:r>
              <a:endParaRPr lang="en-US" sz="32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381000" y="304800"/>
            <a:ext cx="4724400" cy="6172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A¼b: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we›`y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4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BC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4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AE 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j¤^ </a:t>
            </a:r>
            <a:r>
              <a:rPr lang="en-US" sz="4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Uvwb</a:t>
            </a:r>
            <a:r>
              <a:rPr lang="en-US" sz="4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4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4400" dirty="0" smtClean="0"/>
              <a:t> </a:t>
            </a:r>
            <a:endParaRPr lang="en-US" sz="4400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715000" y="1066800"/>
            <a:ext cx="3429000" cy="3124200"/>
            <a:chOff x="4800600" y="609600"/>
            <a:chExt cx="4343400" cy="3581400"/>
          </a:xfrm>
        </p:grpSpPr>
        <p:grpSp>
          <p:nvGrpSpPr>
            <p:cNvPr id="2" name="Group 1"/>
            <p:cNvGrpSpPr/>
            <p:nvPr/>
          </p:nvGrpSpPr>
          <p:grpSpPr>
            <a:xfrm>
              <a:off x="5105400" y="1219200"/>
              <a:ext cx="3810000" cy="2362200"/>
              <a:chOff x="5105400" y="1219200"/>
              <a:chExt cx="3810000" cy="23622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7620000" y="1219200"/>
                <a:ext cx="1295400" cy="23622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 flipH="1">
                <a:off x="5105400" y="1219200"/>
                <a:ext cx="2514600" cy="224028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5105400" y="3459480"/>
                <a:ext cx="3810000" cy="12192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"/>
            <p:cNvGrpSpPr/>
            <p:nvPr/>
          </p:nvGrpSpPr>
          <p:grpSpPr>
            <a:xfrm>
              <a:off x="6629400" y="1219200"/>
              <a:ext cx="990600" cy="2971800"/>
              <a:chOff x="6629400" y="1219200"/>
              <a:chExt cx="990600" cy="29718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H="1">
                <a:off x="6934200" y="1219200"/>
                <a:ext cx="685800" cy="2286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66294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800600" y="609600"/>
              <a:ext cx="4343400" cy="3581400"/>
              <a:chOff x="4800600" y="609600"/>
              <a:chExt cx="4343400" cy="3581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315200" y="609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6106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800600" y="35814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543800" y="1219200"/>
              <a:ext cx="533400" cy="2971800"/>
              <a:chOff x="7543800" y="1219200"/>
              <a:chExt cx="533400" cy="29718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7620000" y="1219200"/>
                <a:ext cx="152400" cy="23622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ectangle 14"/>
              <p:cNvSpPr/>
              <p:nvPr/>
            </p:nvSpPr>
            <p:spPr>
              <a:xfrm>
                <a:off x="75438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E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</p:grpSp>
      <p:sp>
        <p:nvSpPr>
          <p:cNvPr id="17" name="Rectangle 16"/>
          <p:cNvSpPr/>
          <p:nvPr/>
        </p:nvSpPr>
        <p:spPr>
          <a:xfrm>
            <a:off x="152400" y="152400"/>
            <a:ext cx="6400800" cy="647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l-GR" sz="32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ABE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AEB 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AB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cs typeface="Times New Roman"/>
              </a:rPr>
              <a:t>=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(BD - DE)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ea typeface="Calibri"/>
                <a:cs typeface="Andalus" pitchFamily="18" charset="-78"/>
              </a:rPr>
              <a:t>BE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BD - DE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]</a:t>
            </a:r>
            <a:endParaRPr lang="en-US" sz="32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= AE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- 2.BD.DE + DE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- 2.BD.DE 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[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KviY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, </a:t>
            </a:r>
            <a:r>
              <a:rPr lang="el-GR" sz="32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D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E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DE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]</a:t>
            </a:r>
            <a:endParaRPr lang="en-US" sz="3200" b="1" baseline="30000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61160" y="762000"/>
            <a:ext cx="396240" cy="304800"/>
            <a:chOff x="4953000" y="762000"/>
            <a:chExt cx="396240" cy="30480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>
          <a:xfrm>
            <a:off x="5715000" y="1295400"/>
            <a:ext cx="3429000" cy="3124200"/>
            <a:chOff x="4800600" y="609600"/>
            <a:chExt cx="4343400" cy="3581400"/>
          </a:xfrm>
        </p:grpSpPr>
        <p:grpSp>
          <p:nvGrpSpPr>
            <p:cNvPr id="6" name="Group 1"/>
            <p:cNvGrpSpPr/>
            <p:nvPr/>
          </p:nvGrpSpPr>
          <p:grpSpPr>
            <a:xfrm>
              <a:off x="5105400" y="1219200"/>
              <a:ext cx="3810000" cy="2362200"/>
              <a:chOff x="5105400" y="1219200"/>
              <a:chExt cx="3810000" cy="23622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7620000" y="1219200"/>
                <a:ext cx="1295400" cy="23622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 flipH="1">
                <a:off x="5105400" y="1219200"/>
                <a:ext cx="2514600" cy="224028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5105400" y="3459480"/>
                <a:ext cx="3810000" cy="12192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5"/>
            <p:cNvGrpSpPr/>
            <p:nvPr/>
          </p:nvGrpSpPr>
          <p:grpSpPr>
            <a:xfrm>
              <a:off x="6629400" y="1219200"/>
              <a:ext cx="990600" cy="2971800"/>
              <a:chOff x="6629400" y="1219200"/>
              <a:chExt cx="990600" cy="29718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H="1">
                <a:off x="6934200" y="1219200"/>
                <a:ext cx="685800" cy="2286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66294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13" name="Group 8"/>
            <p:cNvGrpSpPr/>
            <p:nvPr/>
          </p:nvGrpSpPr>
          <p:grpSpPr>
            <a:xfrm>
              <a:off x="4800600" y="609600"/>
              <a:ext cx="4343400" cy="3581400"/>
              <a:chOff x="4800600" y="609600"/>
              <a:chExt cx="4343400" cy="3581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315200" y="609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6106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800600" y="35814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16" name="Group 12"/>
            <p:cNvGrpSpPr/>
            <p:nvPr/>
          </p:nvGrpSpPr>
          <p:grpSpPr>
            <a:xfrm>
              <a:off x="7543800" y="1219200"/>
              <a:ext cx="533400" cy="2971800"/>
              <a:chOff x="7543800" y="1219200"/>
              <a:chExt cx="533400" cy="29718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7620000" y="1219200"/>
                <a:ext cx="152400" cy="23622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ectangle 14"/>
              <p:cNvSpPr/>
              <p:nvPr/>
            </p:nvSpPr>
            <p:spPr>
              <a:xfrm>
                <a:off x="75438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E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</p:grpSp>
      <p:sp>
        <p:nvSpPr>
          <p:cNvPr id="17" name="Rectangle 16"/>
          <p:cNvSpPr/>
          <p:nvPr/>
        </p:nvSpPr>
        <p:spPr>
          <a:xfrm>
            <a:off x="152400" y="152400"/>
            <a:ext cx="7239000" cy="647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ACE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∟AEB  =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CE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cs typeface="Times New Roman"/>
              </a:rPr>
              <a:t>=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( DE + DC)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ea typeface="Calibri"/>
                <a:cs typeface="Andalus" pitchFamily="18" charset="-78"/>
              </a:rPr>
              <a:t>BE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BD - DE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]</a:t>
            </a:r>
            <a:endParaRPr lang="en-US" sz="28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= AE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DE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+ 2.DE. DC + DC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+ 2.BD.DE 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[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KviY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,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D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E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DE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Ges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BD = CD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]</a:t>
            </a:r>
            <a:endParaRPr lang="en-US" sz="2800" b="1" baseline="30000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  <a:p>
            <a:pPr algn="ctr"/>
            <a:endParaRPr lang="en-US" sz="28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5943600" cy="640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AC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- 2.BD.DE + 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+ 2.BD.DE 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        =2AD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+ 2BD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         = 2 (AD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BD</a:t>
            </a:r>
            <a:r>
              <a:rPr lang="en-US" sz="32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[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]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5410200" y="533400"/>
            <a:ext cx="3733800" cy="3886200"/>
            <a:chOff x="4800600" y="609600"/>
            <a:chExt cx="4343400" cy="3581400"/>
          </a:xfrm>
        </p:grpSpPr>
        <p:grpSp>
          <p:nvGrpSpPr>
            <p:cNvPr id="4" name="Group 1"/>
            <p:cNvGrpSpPr/>
            <p:nvPr/>
          </p:nvGrpSpPr>
          <p:grpSpPr>
            <a:xfrm>
              <a:off x="5105400" y="1219200"/>
              <a:ext cx="3810000" cy="2362200"/>
              <a:chOff x="5105400" y="1219200"/>
              <a:chExt cx="3810000" cy="2362200"/>
            </a:xfrm>
          </p:grpSpPr>
          <p:cxnSp>
            <p:nvCxnSpPr>
              <p:cNvPr id="15" name="Straight Connector 2"/>
              <p:cNvCxnSpPr/>
              <p:nvPr/>
            </p:nvCxnSpPr>
            <p:spPr>
              <a:xfrm>
                <a:off x="7620000" y="1219200"/>
                <a:ext cx="1295400" cy="23622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3"/>
              <p:cNvCxnSpPr/>
              <p:nvPr/>
            </p:nvCxnSpPr>
            <p:spPr>
              <a:xfrm flipH="1">
                <a:off x="5105400" y="1219200"/>
                <a:ext cx="2514600" cy="224028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4"/>
              <p:cNvCxnSpPr/>
              <p:nvPr/>
            </p:nvCxnSpPr>
            <p:spPr>
              <a:xfrm>
                <a:off x="5105400" y="3459480"/>
                <a:ext cx="3810000" cy="12192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5"/>
            <p:cNvGrpSpPr/>
            <p:nvPr/>
          </p:nvGrpSpPr>
          <p:grpSpPr>
            <a:xfrm>
              <a:off x="6629400" y="1219200"/>
              <a:ext cx="990600" cy="2971800"/>
              <a:chOff x="6629400" y="1219200"/>
              <a:chExt cx="990600" cy="2971800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934200" y="1219200"/>
                <a:ext cx="685800" cy="22860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Rectangle 13"/>
              <p:cNvSpPr/>
              <p:nvPr/>
            </p:nvSpPr>
            <p:spPr>
              <a:xfrm>
                <a:off x="66294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6" name="Group 8"/>
            <p:cNvGrpSpPr/>
            <p:nvPr/>
          </p:nvGrpSpPr>
          <p:grpSpPr>
            <a:xfrm>
              <a:off x="4800600" y="609600"/>
              <a:ext cx="4343400" cy="3581400"/>
              <a:chOff x="4800600" y="609600"/>
              <a:chExt cx="4343400" cy="3581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315200" y="609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86106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800600" y="35814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  <p:grpSp>
          <p:nvGrpSpPr>
            <p:cNvPr id="7" name="Group 12"/>
            <p:cNvGrpSpPr/>
            <p:nvPr/>
          </p:nvGrpSpPr>
          <p:grpSpPr>
            <a:xfrm>
              <a:off x="7543800" y="1219200"/>
              <a:ext cx="533400" cy="2971800"/>
              <a:chOff x="7543800" y="1219200"/>
              <a:chExt cx="533400" cy="297180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7620000" y="1219200"/>
                <a:ext cx="152400" cy="23622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Rectangle 8"/>
              <p:cNvSpPr/>
              <p:nvPr/>
            </p:nvSpPr>
            <p:spPr>
              <a:xfrm>
                <a:off x="7543800" y="3657600"/>
                <a:ext cx="533400" cy="5334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E</a:t>
                </a:r>
                <a:endParaRPr lang="en-US" sz="3200" b="1" dirty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249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Survey Laptop</cp:lastModifiedBy>
  <cp:revision>14</cp:revision>
  <dcterms:created xsi:type="dcterms:W3CDTF">2012-01-11T09:09:57Z</dcterms:created>
  <dcterms:modified xsi:type="dcterms:W3CDTF">2013-01-09T11:17:42Z</dcterms:modified>
</cp:coreProperties>
</file>