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DCAD-929F-4136-822C-ECADA6AF1062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38C-9656-4E9A-8F4C-AB68AACE8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DCAD-929F-4136-822C-ECADA6AF1062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38C-9656-4E9A-8F4C-AB68AACE8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DCAD-929F-4136-822C-ECADA6AF1062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38C-9656-4E9A-8F4C-AB68AACE8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DCAD-929F-4136-822C-ECADA6AF1062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38C-9656-4E9A-8F4C-AB68AACE8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DCAD-929F-4136-822C-ECADA6AF1062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38C-9656-4E9A-8F4C-AB68AACE8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DCAD-929F-4136-822C-ECADA6AF1062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38C-9656-4E9A-8F4C-AB68AACE8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DCAD-929F-4136-822C-ECADA6AF1062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38C-9656-4E9A-8F4C-AB68AACE8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DCAD-929F-4136-822C-ECADA6AF1062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38C-9656-4E9A-8F4C-AB68AACE8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DCAD-929F-4136-822C-ECADA6AF1062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38C-9656-4E9A-8F4C-AB68AACE8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DCAD-929F-4136-822C-ECADA6AF1062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38C-9656-4E9A-8F4C-AB68AACE8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DCAD-929F-4136-822C-ECADA6AF1062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038C-9656-4E9A-8F4C-AB68AACE8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EDCAD-929F-4136-822C-ECADA6AF1062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B038C-9656-4E9A-8F4C-AB68AACE8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0800000" flipH="1" flipV="1">
            <a:off x="228600" y="228600"/>
            <a:ext cx="8610600" cy="632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Dccv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`¨ - 24: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hw` †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Kvb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wÎfz‡Ri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GKwU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evûi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Dci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Aw¼Z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eM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©‡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ÿ‡Îi</a:t>
            </a:r>
            <a:r>
              <a:rPr lang="en-US" sz="3200" b="1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ÿÎdj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Aci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`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yBwU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evûi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Dci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Aw¼Z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eM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©‡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ÿÎØ‡qi</a:t>
            </a:r>
            <a:r>
              <a:rPr lang="en-US" sz="3200" b="1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ÿÎd‡ji</a:t>
            </a:r>
            <a:r>
              <a:rPr lang="en-US" sz="3200" b="1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mgwói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mgvb</a:t>
            </a:r>
            <a:r>
              <a:rPr lang="en-US" sz="3200" b="1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nq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Z‡e</a:t>
            </a:r>
            <a:r>
              <a:rPr lang="en-US" sz="3200" b="1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†k‡lv³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evûØ‡qi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AšÍf©y³ †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KvYwU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mg‡KvY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n‡e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sz="3200" b="1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50"/>
                            </p:stCondLst>
                            <p:childTnLst>
                              <p:par>
                                <p:cTn id="13" presetID="41" presetClass="entr" presetSubtype="0" fill="hold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500"/>
                            </p:stCondLst>
                            <p:childTnLst>
                              <p:par>
                                <p:cTn id="21" presetID="41" presetClass="entr" presetSubtype="0" fill="hold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0"/>
            <a:ext cx="5791200" cy="632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we‡kl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wbe©Pb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g‡b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Kwi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ABC </a:t>
            </a:r>
            <a:r>
              <a:rPr lang="en-US" sz="36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AC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AwZfzR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sz="2800" b="1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= AB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+ BC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n-US" sz="2800" b="1" baseline="30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cÖgvY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n‡e</a:t>
            </a:r>
            <a:r>
              <a:rPr lang="en-US" sz="3200" b="1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†h,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  B =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GK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mg‡KvY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endParaRPr lang="en-US" sz="3200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Right Triangle 2"/>
          <p:cNvSpPr/>
          <p:nvPr/>
        </p:nvSpPr>
        <p:spPr>
          <a:xfrm>
            <a:off x="5943600" y="533400"/>
            <a:ext cx="2971800" cy="2362200"/>
          </a:xfrm>
          <a:prstGeom prst="rtTriangle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5715000" y="0"/>
            <a:ext cx="3429000" cy="3581400"/>
            <a:chOff x="5715000" y="0"/>
            <a:chExt cx="3429000" cy="3581400"/>
          </a:xfrm>
        </p:grpSpPr>
        <p:sp>
          <p:nvSpPr>
            <p:cNvPr id="4" name="Rectangle 3"/>
            <p:cNvSpPr/>
            <p:nvPr/>
          </p:nvSpPr>
          <p:spPr>
            <a:xfrm>
              <a:off x="5715000" y="0"/>
              <a:ext cx="400050" cy="6831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A</a:t>
              </a:r>
              <a:endParaRPr lang="en-US" sz="2800" b="1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5715000" y="2895600"/>
              <a:ext cx="40005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B</a:t>
              </a:r>
            </a:p>
          </p:txBody>
        </p:sp>
        <p:sp>
          <p:nvSpPr>
            <p:cNvPr id="6" name="Rectangle 5"/>
            <p:cNvSpPr/>
            <p:nvPr/>
          </p:nvSpPr>
          <p:spPr>
            <a:xfrm rot="10800000" flipV="1">
              <a:off x="8743950" y="3048000"/>
              <a:ext cx="40005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prstClr val="black"/>
                  </a:solidFill>
                  <a:latin typeface="Andalus" pitchFamily="18" charset="-78"/>
                  <a:cs typeface="Andalus" pitchFamily="18" charset="-78"/>
                </a:rPr>
                <a:t>C </a:t>
              </a:r>
              <a:endParaRPr lang="en-US" sz="3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276600" y="4572000"/>
            <a:ext cx="396240" cy="304800"/>
            <a:chOff x="4953000" y="762000"/>
            <a:chExt cx="396240" cy="304800"/>
          </a:xfrm>
        </p:grpSpPr>
        <p:cxnSp>
          <p:nvCxnSpPr>
            <p:cNvPr id="9" name="Straight Connector 8"/>
            <p:cNvCxnSpPr/>
            <p:nvPr/>
          </p:nvCxnSpPr>
          <p:spPr>
            <a:xfrm flipH="1">
              <a:off x="4953000" y="762000"/>
              <a:ext cx="228600" cy="30480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4968240" y="1066800"/>
              <a:ext cx="381000" cy="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"/>
          <p:cNvSpPr/>
          <p:nvPr/>
        </p:nvSpPr>
        <p:spPr>
          <a:xfrm>
            <a:off x="5943600" y="533400"/>
            <a:ext cx="2971800" cy="2362200"/>
          </a:xfrm>
          <a:prstGeom prst="rtTriangle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5715000" y="0"/>
            <a:ext cx="3429000" cy="3429000"/>
            <a:chOff x="5715000" y="0"/>
            <a:chExt cx="3429000" cy="3429000"/>
          </a:xfrm>
        </p:grpSpPr>
        <p:sp>
          <p:nvSpPr>
            <p:cNvPr id="4" name="Rectangle 3"/>
            <p:cNvSpPr/>
            <p:nvPr/>
          </p:nvSpPr>
          <p:spPr>
            <a:xfrm>
              <a:off x="5715000" y="0"/>
              <a:ext cx="400050" cy="6831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D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5715000" y="2895600"/>
              <a:ext cx="40005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E</a:t>
              </a:r>
            </a:p>
          </p:txBody>
        </p:sp>
        <p:sp>
          <p:nvSpPr>
            <p:cNvPr id="6" name="Rectangle 5"/>
            <p:cNvSpPr/>
            <p:nvPr/>
          </p:nvSpPr>
          <p:spPr>
            <a:xfrm rot="10800000" flipV="1">
              <a:off x="8743950" y="2895600"/>
              <a:ext cx="40005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prstClr val="black"/>
                  </a:solidFill>
                  <a:latin typeface="Andalus" pitchFamily="18" charset="-78"/>
                  <a:cs typeface="Andalus" pitchFamily="18" charset="-78"/>
                </a:rPr>
                <a:t>F</a:t>
              </a:r>
              <a:endParaRPr lang="en-US" sz="32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7" name="Right Triangle 6"/>
          <p:cNvSpPr/>
          <p:nvPr/>
        </p:nvSpPr>
        <p:spPr>
          <a:xfrm>
            <a:off x="1676400" y="457200"/>
            <a:ext cx="2971800" cy="2362200"/>
          </a:xfrm>
          <a:prstGeom prst="rtTriangle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371600" y="0"/>
            <a:ext cx="3429000" cy="3581400"/>
            <a:chOff x="5715000" y="0"/>
            <a:chExt cx="3429000" cy="3581400"/>
          </a:xfrm>
        </p:grpSpPr>
        <p:sp>
          <p:nvSpPr>
            <p:cNvPr id="9" name="Rectangle 8"/>
            <p:cNvSpPr/>
            <p:nvPr/>
          </p:nvSpPr>
          <p:spPr>
            <a:xfrm>
              <a:off x="5715000" y="0"/>
              <a:ext cx="400050" cy="6831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A</a:t>
              </a:r>
              <a:endParaRPr lang="en-US" sz="2800" b="1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715000" y="2895600"/>
              <a:ext cx="40005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B</a:t>
              </a:r>
            </a:p>
          </p:txBody>
        </p:sp>
        <p:sp>
          <p:nvSpPr>
            <p:cNvPr id="11" name="Rectangle 10"/>
            <p:cNvSpPr/>
            <p:nvPr/>
          </p:nvSpPr>
          <p:spPr>
            <a:xfrm rot="10800000" flipV="1">
              <a:off x="8743950" y="3048000"/>
              <a:ext cx="40005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prstClr val="black"/>
                  </a:solidFill>
                  <a:latin typeface="Andalus" pitchFamily="18" charset="-78"/>
                  <a:cs typeface="Andalus" pitchFamily="18" charset="-78"/>
                </a:rPr>
                <a:t>C </a:t>
              </a:r>
              <a:endParaRPr lang="en-US" sz="32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228600" y="3276600"/>
            <a:ext cx="8610600" cy="335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A¼b:</a:t>
            </a:r>
          </a:p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DEF</a:t>
            </a:r>
            <a:r>
              <a:rPr lang="en-US" sz="3200" b="1" dirty="0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wÎfzR</a:t>
            </a:r>
            <a:r>
              <a:rPr lang="en-US" sz="3200" b="1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AvwK</a:t>
            </a:r>
            <a:r>
              <a:rPr lang="en-US" sz="3200" b="1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hvi</a:t>
            </a:r>
            <a:r>
              <a:rPr lang="en-US" sz="3200" b="1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   E = </a:t>
            </a:r>
            <a:r>
              <a:rPr lang="en-US" sz="3200" b="1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GK </a:t>
            </a:r>
            <a:r>
              <a:rPr lang="en-US" sz="3200" b="1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mg‡KvY</a:t>
            </a:r>
            <a:r>
              <a:rPr lang="en-US" sz="3200" b="1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DE = AB</a:t>
            </a:r>
            <a:r>
              <a:rPr lang="en-US" sz="2400" b="1" dirty="0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FFFF00"/>
                </a:solidFill>
                <a:latin typeface="SutonnyMJ" pitchFamily="2" charset="0"/>
                <a:cs typeface="SutonnyMJ" pitchFamily="2" charset="0"/>
              </a:rPr>
              <a:t>Ges</a:t>
            </a:r>
            <a:r>
              <a:rPr lang="en-US" sz="3200" b="1" dirty="0" smtClean="0">
                <a:solidFill>
                  <a:srgbClr val="FFFF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EF = BC </a:t>
            </a:r>
            <a:endParaRPr lang="en-US" sz="2800" b="1" dirty="0">
              <a:solidFill>
                <a:srgbClr val="FFFF00"/>
              </a:solidFill>
              <a:latin typeface="SutonnyMJ" pitchFamily="2" charset="0"/>
              <a:cs typeface="SutonnyMJ" pitchFamily="2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5943600" y="2438400"/>
            <a:ext cx="609600" cy="457200"/>
            <a:chOff x="5943600" y="2438400"/>
            <a:chExt cx="609600" cy="457200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5943600" y="2438400"/>
              <a:ext cx="609600" cy="0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6553200" y="2438400"/>
              <a:ext cx="0" cy="457200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1524000" y="1524000"/>
            <a:ext cx="4572000" cy="228600"/>
            <a:chOff x="1524000" y="1524000"/>
            <a:chExt cx="4572000" cy="228600"/>
          </a:xfrm>
        </p:grpSpPr>
        <p:grpSp>
          <p:nvGrpSpPr>
            <p:cNvPr id="23" name="Group 22"/>
            <p:cNvGrpSpPr/>
            <p:nvPr/>
          </p:nvGrpSpPr>
          <p:grpSpPr>
            <a:xfrm>
              <a:off x="5715000" y="1524000"/>
              <a:ext cx="381000" cy="76200"/>
              <a:chOff x="5715000" y="1524000"/>
              <a:chExt cx="381000" cy="76200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5715000" y="1524000"/>
                <a:ext cx="381000" cy="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715000" y="1600200"/>
                <a:ext cx="381000" cy="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/>
          </p:nvGrpSpPr>
          <p:grpSpPr>
            <a:xfrm>
              <a:off x="1524000" y="1676400"/>
              <a:ext cx="381000" cy="76200"/>
              <a:chOff x="5715000" y="1524000"/>
              <a:chExt cx="381000" cy="76200"/>
            </a:xfrm>
          </p:grpSpPr>
          <p:cxnSp>
            <p:nvCxnSpPr>
              <p:cNvPr id="25" name="Straight Connector 24"/>
              <p:cNvCxnSpPr/>
              <p:nvPr/>
            </p:nvCxnSpPr>
            <p:spPr>
              <a:xfrm>
                <a:off x="5715000" y="1524000"/>
                <a:ext cx="381000" cy="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715000" y="1600200"/>
                <a:ext cx="381000" cy="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6" name="Group 35"/>
          <p:cNvGrpSpPr/>
          <p:nvPr/>
        </p:nvGrpSpPr>
        <p:grpSpPr>
          <a:xfrm>
            <a:off x="2895600" y="2667000"/>
            <a:ext cx="4572000" cy="381000"/>
            <a:chOff x="2895600" y="2667000"/>
            <a:chExt cx="4572000" cy="381000"/>
          </a:xfrm>
        </p:grpSpPr>
        <p:grpSp>
          <p:nvGrpSpPr>
            <p:cNvPr id="32" name="Group 31"/>
            <p:cNvGrpSpPr/>
            <p:nvPr/>
          </p:nvGrpSpPr>
          <p:grpSpPr>
            <a:xfrm>
              <a:off x="7391400" y="2743200"/>
              <a:ext cx="76200" cy="304800"/>
              <a:chOff x="7391400" y="2743200"/>
              <a:chExt cx="76200" cy="304800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7391400" y="2743200"/>
                <a:ext cx="0" cy="304800"/>
              </a:xfrm>
              <a:prstGeom prst="line">
                <a:avLst/>
              </a:prstGeom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7467600" y="2743200"/>
                <a:ext cx="0" cy="304800"/>
              </a:xfrm>
              <a:prstGeom prst="line">
                <a:avLst/>
              </a:prstGeom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2895600" y="2667000"/>
              <a:ext cx="76200" cy="304800"/>
              <a:chOff x="7391400" y="2743200"/>
              <a:chExt cx="76200" cy="304800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7391400" y="2743200"/>
                <a:ext cx="0" cy="304800"/>
              </a:xfrm>
              <a:prstGeom prst="line">
                <a:avLst/>
              </a:prstGeom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7467600" y="2743200"/>
                <a:ext cx="0" cy="304800"/>
              </a:xfrm>
              <a:prstGeom prst="line">
                <a:avLst/>
              </a:prstGeom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0" name="Group 29"/>
          <p:cNvGrpSpPr/>
          <p:nvPr/>
        </p:nvGrpSpPr>
        <p:grpSpPr>
          <a:xfrm>
            <a:off x="3276600" y="4876800"/>
            <a:ext cx="396240" cy="381000"/>
            <a:chOff x="4953000" y="685800"/>
            <a:chExt cx="396240" cy="381000"/>
          </a:xfrm>
        </p:grpSpPr>
        <p:cxnSp>
          <p:nvCxnSpPr>
            <p:cNvPr id="37" name="Straight Connector 36"/>
            <p:cNvCxnSpPr/>
            <p:nvPr/>
          </p:nvCxnSpPr>
          <p:spPr>
            <a:xfrm flipH="1">
              <a:off x="4953000" y="685800"/>
              <a:ext cx="304800" cy="38100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4968240" y="1066800"/>
              <a:ext cx="381000" cy="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800" decel="100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770" decel="100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770" decel="100000"/>
                                        <p:tgtEl>
                                          <p:spTgt spid="3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7" dur="77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"/>
          <p:cNvSpPr/>
          <p:nvPr/>
        </p:nvSpPr>
        <p:spPr>
          <a:xfrm>
            <a:off x="5943600" y="533400"/>
            <a:ext cx="2971800" cy="2362200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5715000" y="0"/>
            <a:ext cx="3429000" cy="3429000"/>
            <a:chOff x="5715000" y="0"/>
            <a:chExt cx="3429000" cy="3429000"/>
          </a:xfrm>
        </p:grpSpPr>
        <p:sp>
          <p:nvSpPr>
            <p:cNvPr id="4" name="Rectangle 3"/>
            <p:cNvSpPr/>
            <p:nvPr/>
          </p:nvSpPr>
          <p:spPr>
            <a:xfrm>
              <a:off x="5715000" y="0"/>
              <a:ext cx="400050" cy="6831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D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5715000" y="2895600"/>
              <a:ext cx="40005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E</a:t>
              </a:r>
            </a:p>
          </p:txBody>
        </p:sp>
        <p:sp>
          <p:nvSpPr>
            <p:cNvPr id="6" name="Rectangle 5"/>
            <p:cNvSpPr/>
            <p:nvPr/>
          </p:nvSpPr>
          <p:spPr>
            <a:xfrm rot="10800000" flipV="1">
              <a:off x="8743950" y="2895600"/>
              <a:ext cx="40005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prstClr val="black"/>
                  </a:solidFill>
                  <a:latin typeface="Andalus" pitchFamily="18" charset="-78"/>
                  <a:cs typeface="Andalus" pitchFamily="18" charset="-78"/>
                </a:rPr>
                <a:t>F</a:t>
              </a:r>
              <a:endParaRPr lang="en-US" sz="3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943600" y="2438400"/>
            <a:ext cx="609600" cy="457200"/>
            <a:chOff x="5943600" y="2438400"/>
            <a:chExt cx="609600" cy="45720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5943600" y="2438400"/>
              <a:ext cx="609600" cy="0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6553200" y="2438400"/>
              <a:ext cx="0" cy="457200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228600" y="152400"/>
            <a:ext cx="6629400" cy="6477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cÖgvY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DEF </a:t>
            </a:r>
            <a:r>
              <a:rPr lang="en-US" sz="36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endParaRPr lang="en-US" sz="3600" b="1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  E =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GK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mg‡KvY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myZivs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DF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= DE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+ EF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n-US" sz="32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= AB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+ BC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[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h‡nZz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DE = AB</a:t>
            </a:r>
            <a:r>
              <a:rPr lang="en-US" sz="24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Ges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EF = BC ]</a:t>
            </a:r>
            <a:endParaRPr lang="en-US" sz="3200" b="1" baseline="30000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>
              <a:lnSpc>
                <a:spcPct val="150000"/>
              </a:lnSpc>
            </a:pPr>
            <a:r>
              <a:rPr lang="en-US" sz="32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= AC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[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h‡nZz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= AB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+ BC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myZivs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DF 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=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AC</a:t>
            </a:r>
            <a:endParaRPr lang="en-US" sz="3200" b="1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algn="ctr">
              <a:lnSpc>
                <a:spcPct val="150000"/>
              </a:lnSpc>
            </a:pPr>
            <a:endParaRPr lang="en-US" sz="3200" b="1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28600" y="2209800"/>
            <a:ext cx="396240" cy="304800"/>
            <a:chOff x="4953000" y="762000"/>
            <a:chExt cx="396240" cy="304800"/>
          </a:xfrm>
        </p:grpSpPr>
        <p:cxnSp>
          <p:nvCxnSpPr>
            <p:cNvPr id="12" name="Straight Connector 11"/>
            <p:cNvCxnSpPr/>
            <p:nvPr/>
          </p:nvCxnSpPr>
          <p:spPr>
            <a:xfrm flipH="1">
              <a:off x="4953000" y="762000"/>
              <a:ext cx="228600" cy="30480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4968240" y="1066800"/>
              <a:ext cx="381000" cy="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5" dur="2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8" dur="2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"/>
          <p:cNvSpPr/>
          <p:nvPr/>
        </p:nvSpPr>
        <p:spPr>
          <a:xfrm>
            <a:off x="6781800" y="304800"/>
            <a:ext cx="2156012" cy="1909864"/>
          </a:xfrm>
          <a:prstGeom prst="rtTriangle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6477000" y="0"/>
            <a:ext cx="2667000" cy="2772383"/>
            <a:chOff x="5467865" y="0"/>
            <a:chExt cx="3676135" cy="3429000"/>
          </a:xfrm>
        </p:grpSpPr>
        <p:sp>
          <p:nvSpPr>
            <p:cNvPr id="4" name="Rectangle 3"/>
            <p:cNvSpPr/>
            <p:nvPr/>
          </p:nvSpPr>
          <p:spPr>
            <a:xfrm>
              <a:off x="5467865" y="0"/>
              <a:ext cx="400049" cy="6831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D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5715000" y="2895600"/>
              <a:ext cx="40005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E</a:t>
              </a:r>
            </a:p>
          </p:txBody>
        </p:sp>
        <p:sp>
          <p:nvSpPr>
            <p:cNvPr id="6" name="Rectangle 5"/>
            <p:cNvSpPr/>
            <p:nvPr/>
          </p:nvSpPr>
          <p:spPr>
            <a:xfrm rot="10800000" flipV="1">
              <a:off x="8743950" y="2895600"/>
              <a:ext cx="40005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prstClr val="black"/>
                  </a:solidFill>
                  <a:latin typeface="Andalus" pitchFamily="18" charset="-78"/>
                  <a:cs typeface="Andalus" pitchFamily="18" charset="-78"/>
                </a:rPr>
                <a:t>F</a:t>
              </a:r>
              <a:endParaRPr lang="en-US" sz="32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7" name="Right Triangle 6"/>
          <p:cNvSpPr/>
          <p:nvPr/>
        </p:nvSpPr>
        <p:spPr>
          <a:xfrm>
            <a:off x="4267200" y="304800"/>
            <a:ext cx="2156012" cy="1909864"/>
          </a:xfrm>
          <a:prstGeom prst="rtTriangle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3962400" y="0"/>
            <a:ext cx="2487706" cy="2895600"/>
            <a:chOff x="5715000" y="0"/>
            <a:chExt cx="3429000" cy="3581400"/>
          </a:xfrm>
        </p:grpSpPr>
        <p:sp>
          <p:nvSpPr>
            <p:cNvPr id="9" name="Rectangle 8"/>
            <p:cNvSpPr/>
            <p:nvPr/>
          </p:nvSpPr>
          <p:spPr>
            <a:xfrm>
              <a:off x="5715000" y="0"/>
              <a:ext cx="400050" cy="6831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A</a:t>
              </a:r>
              <a:endParaRPr lang="en-US" sz="2800" b="1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925065" y="2827421"/>
              <a:ext cx="400049" cy="38100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B</a:t>
              </a:r>
            </a:p>
          </p:txBody>
        </p:sp>
        <p:sp>
          <p:nvSpPr>
            <p:cNvPr id="11" name="Rectangle 10"/>
            <p:cNvSpPr/>
            <p:nvPr/>
          </p:nvSpPr>
          <p:spPr>
            <a:xfrm rot="10800000" flipV="1">
              <a:off x="8743950" y="3048000"/>
              <a:ext cx="40005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prstClr val="black"/>
                  </a:solidFill>
                  <a:latin typeface="Andalus" pitchFamily="18" charset="-78"/>
                  <a:cs typeface="Andalus" pitchFamily="18" charset="-78"/>
                </a:rPr>
                <a:t>C </a:t>
              </a:r>
              <a:endParaRPr lang="en-US" sz="3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781800" y="1828800"/>
            <a:ext cx="442259" cy="369651"/>
            <a:chOff x="5943600" y="2438400"/>
            <a:chExt cx="609600" cy="457200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5943600" y="2438400"/>
              <a:ext cx="609600" cy="0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6553200" y="2438400"/>
              <a:ext cx="0" cy="457200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16" name="Rectangle 15"/>
          <p:cNvSpPr/>
          <p:nvPr/>
        </p:nvSpPr>
        <p:spPr>
          <a:xfrm>
            <a:off x="228600" y="914400"/>
            <a:ext cx="6248400" cy="594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sz="2800" b="1" dirty="0" smtClean="0">
              <a:solidFill>
                <a:schemeClr val="tx1"/>
              </a:solidFill>
              <a:latin typeface="Times New Roman"/>
              <a:cs typeface="Andalus" pitchFamily="18" charset="-78"/>
            </a:endParaRPr>
          </a:p>
          <a:p>
            <a:pPr>
              <a:lnSpc>
                <a:spcPct val="150000"/>
              </a:lnSpc>
            </a:pPr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ABC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Ges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DEF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g‡a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¨,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 = DE;     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BC = EF</a:t>
            </a:r>
          </a:p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Ges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AC = DF</a:t>
            </a:r>
          </a:p>
          <a:p>
            <a:pPr>
              <a:lnSpc>
                <a:spcPct val="150000"/>
              </a:lnSpc>
            </a:pPr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ABC ≡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DEF 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  B =    E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h‡nZz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   E =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GK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mg‡KvY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myZivs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  B =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GK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mg‡KvY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endParaRPr lang="en-US" sz="32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              [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cÖgvwYZ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]</a:t>
            </a:r>
          </a:p>
          <a:p>
            <a:pPr>
              <a:lnSpc>
                <a:spcPct val="150000"/>
              </a:lnSpc>
            </a:pPr>
            <a:endParaRPr lang="en-US" sz="2800" b="1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>
              <a:lnSpc>
                <a:spcPct val="150000"/>
              </a:lnSpc>
            </a:pPr>
            <a:endParaRPr lang="en-US" dirty="0"/>
          </a:p>
        </p:txBody>
      </p:sp>
      <p:grpSp>
        <p:nvGrpSpPr>
          <p:cNvPr id="37" name="Group 36"/>
          <p:cNvGrpSpPr/>
          <p:nvPr/>
        </p:nvGrpSpPr>
        <p:grpSpPr>
          <a:xfrm>
            <a:off x="4038600" y="1143000"/>
            <a:ext cx="2895600" cy="304800"/>
            <a:chOff x="4038600" y="1143000"/>
            <a:chExt cx="2895600" cy="304800"/>
          </a:xfrm>
        </p:grpSpPr>
        <p:grpSp>
          <p:nvGrpSpPr>
            <p:cNvPr id="19" name="Group 18"/>
            <p:cNvGrpSpPr/>
            <p:nvPr/>
          </p:nvGrpSpPr>
          <p:grpSpPr>
            <a:xfrm>
              <a:off x="4038600" y="1371600"/>
              <a:ext cx="381000" cy="76200"/>
              <a:chOff x="4038600" y="1371600"/>
              <a:chExt cx="381000" cy="76200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>
                <a:off x="4038600" y="1371600"/>
                <a:ext cx="381000" cy="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4038600" y="1447800"/>
                <a:ext cx="381000" cy="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/>
            <p:cNvGrpSpPr/>
            <p:nvPr/>
          </p:nvGrpSpPr>
          <p:grpSpPr>
            <a:xfrm>
              <a:off x="6553200" y="1143000"/>
              <a:ext cx="381000" cy="76200"/>
              <a:chOff x="4038600" y="1371600"/>
              <a:chExt cx="381000" cy="76200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4038600" y="1371600"/>
                <a:ext cx="381000" cy="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4038600" y="1447800"/>
                <a:ext cx="381000" cy="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8" name="Group 37"/>
          <p:cNvGrpSpPr/>
          <p:nvPr/>
        </p:nvGrpSpPr>
        <p:grpSpPr>
          <a:xfrm>
            <a:off x="5105400" y="2057400"/>
            <a:ext cx="2667000" cy="304800"/>
            <a:chOff x="5105400" y="2057400"/>
            <a:chExt cx="2667000" cy="304800"/>
          </a:xfrm>
        </p:grpSpPr>
        <p:grpSp>
          <p:nvGrpSpPr>
            <p:cNvPr id="25" name="Group 24"/>
            <p:cNvGrpSpPr/>
            <p:nvPr/>
          </p:nvGrpSpPr>
          <p:grpSpPr>
            <a:xfrm>
              <a:off x="5105400" y="2057400"/>
              <a:ext cx="76200" cy="304800"/>
              <a:chOff x="5105400" y="2057400"/>
              <a:chExt cx="76200" cy="304800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>
                <a:off x="5105400" y="2057400"/>
                <a:ext cx="0" cy="304800"/>
              </a:xfrm>
              <a:prstGeom prst="line">
                <a:avLst/>
              </a:prstGeom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181600" y="2057400"/>
                <a:ext cx="0" cy="304800"/>
              </a:xfrm>
              <a:prstGeom prst="line">
                <a:avLst/>
              </a:prstGeom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>
            <a:xfrm>
              <a:off x="7696200" y="2057400"/>
              <a:ext cx="76200" cy="304800"/>
              <a:chOff x="5105400" y="2057400"/>
              <a:chExt cx="76200" cy="304800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5105400" y="2057400"/>
                <a:ext cx="0" cy="304800"/>
              </a:xfrm>
              <a:prstGeom prst="line">
                <a:avLst/>
              </a:prstGeom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181600" y="2057400"/>
                <a:ext cx="0" cy="304800"/>
              </a:xfrm>
              <a:prstGeom prst="line">
                <a:avLst/>
              </a:prstGeom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6" name="Group 35"/>
          <p:cNvGrpSpPr/>
          <p:nvPr/>
        </p:nvGrpSpPr>
        <p:grpSpPr>
          <a:xfrm>
            <a:off x="5181600" y="1066800"/>
            <a:ext cx="2743200" cy="304800"/>
            <a:chOff x="5181600" y="1066800"/>
            <a:chExt cx="2743200" cy="304800"/>
          </a:xfrm>
        </p:grpSpPr>
        <p:grpSp>
          <p:nvGrpSpPr>
            <p:cNvPr id="31" name="Group 30"/>
            <p:cNvGrpSpPr/>
            <p:nvPr/>
          </p:nvGrpSpPr>
          <p:grpSpPr>
            <a:xfrm>
              <a:off x="5181600" y="1143000"/>
              <a:ext cx="304800" cy="228600"/>
              <a:chOff x="5181600" y="1143000"/>
              <a:chExt cx="304800" cy="228600"/>
            </a:xfrm>
          </p:grpSpPr>
          <p:cxnSp>
            <p:nvCxnSpPr>
              <p:cNvPr id="30" name="Straight Connector 29"/>
              <p:cNvCxnSpPr/>
              <p:nvPr/>
            </p:nvCxnSpPr>
            <p:spPr>
              <a:xfrm flipV="1">
                <a:off x="5181600" y="1219200"/>
                <a:ext cx="304800" cy="152400"/>
              </a:xfrm>
              <a:prstGeom prst="line">
                <a:avLst/>
              </a:prstGeom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flipV="1">
                <a:off x="5181600" y="1143000"/>
                <a:ext cx="304800" cy="152400"/>
              </a:xfrm>
              <a:prstGeom prst="line">
                <a:avLst/>
              </a:prstGeom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7620000" y="1066800"/>
              <a:ext cx="304800" cy="228600"/>
              <a:chOff x="5181600" y="1143000"/>
              <a:chExt cx="304800" cy="228600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 flipV="1">
                <a:off x="5181600" y="1219200"/>
                <a:ext cx="304800" cy="152400"/>
              </a:xfrm>
              <a:prstGeom prst="line">
                <a:avLst/>
              </a:prstGeom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V="1">
                <a:off x="5181600" y="1143000"/>
                <a:ext cx="304800" cy="152400"/>
              </a:xfrm>
              <a:prstGeom prst="line">
                <a:avLst/>
              </a:prstGeom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9" name="Group 38"/>
          <p:cNvGrpSpPr/>
          <p:nvPr/>
        </p:nvGrpSpPr>
        <p:grpSpPr>
          <a:xfrm>
            <a:off x="289560" y="4114800"/>
            <a:ext cx="396240" cy="304800"/>
            <a:chOff x="4953000" y="762000"/>
            <a:chExt cx="396240" cy="304800"/>
          </a:xfrm>
        </p:grpSpPr>
        <p:cxnSp>
          <p:nvCxnSpPr>
            <p:cNvPr id="40" name="Straight Connector 39"/>
            <p:cNvCxnSpPr/>
            <p:nvPr/>
          </p:nvCxnSpPr>
          <p:spPr>
            <a:xfrm flipH="1">
              <a:off x="4953000" y="762000"/>
              <a:ext cx="228600" cy="30480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4968240" y="1066800"/>
              <a:ext cx="381000" cy="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1127760" y="4114800"/>
            <a:ext cx="396240" cy="304800"/>
            <a:chOff x="4953000" y="762000"/>
            <a:chExt cx="396240" cy="304800"/>
          </a:xfrm>
        </p:grpSpPr>
        <p:cxnSp>
          <p:nvCxnSpPr>
            <p:cNvPr id="43" name="Straight Connector 42"/>
            <p:cNvCxnSpPr/>
            <p:nvPr/>
          </p:nvCxnSpPr>
          <p:spPr>
            <a:xfrm flipH="1">
              <a:off x="4953000" y="762000"/>
              <a:ext cx="228600" cy="30480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4968240" y="1066800"/>
              <a:ext cx="381000" cy="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1295400" y="4876800"/>
            <a:ext cx="396240" cy="304800"/>
            <a:chOff x="4953000" y="762000"/>
            <a:chExt cx="396240" cy="304800"/>
          </a:xfrm>
        </p:grpSpPr>
        <p:cxnSp>
          <p:nvCxnSpPr>
            <p:cNvPr id="46" name="Straight Connector 45"/>
            <p:cNvCxnSpPr/>
            <p:nvPr/>
          </p:nvCxnSpPr>
          <p:spPr>
            <a:xfrm flipH="1">
              <a:off x="4953000" y="762000"/>
              <a:ext cx="228600" cy="30480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H="1">
              <a:off x="4968240" y="1066800"/>
              <a:ext cx="381000" cy="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1356360" y="5562600"/>
            <a:ext cx="396240" cy="304800"/>
            <a:chOff x="4953000" y="762000"/>
            <a:chExt cx="396240" cy="304800"/>
          </a:xfrm>
        </p:grpSpPr>
        <p:cxnSp>
          <p:nvCxnSpPr>
            <p:cNvPr id="49" name="Straight Connector 48"/>
            <p:cNvCxnSpPr/>
            <p:nvPr/>
          </p:nvCxnSpPr>
          <p:spPr>
            <a:xfrm flipH="1">
              <a:off x="4953000" y="762000"/>
              <a:ext cx="228600" cy="30480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4968240" y="1066800"/>
              <a:ext cx="381000" cy="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4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204</Words>
  <Application>Microsoft Office PowerPoint</Application>
  <PresentationFormat>On-screen Show (4:3)</PresentationFormat>
  <Paragraphs>47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Survey Laptop</cp:lastModifiedBy>
  <cp:revision>16</cp:revision>
  <dcterms:created xsi:type="dcterms:W3CDTF">2012-01-12T05:03:43Z</dcterms:created>
  <dcterms:modified xsi:type="dcterms:W3CDTF">2013-01-09T11:17:52Z</dcterms:modified>
</cp:coreProperties>
</file>